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5143500" cx="9144000"/>
  <p:notesSz cx="6858000" cy="9144000"/>
  <p:embeddedFontLst>
    <p:embeddedFont>
      <p:font typeface="Nunito"/>
      <p:regular r:id="rId34"/>
      <p:bold r:id="rId35"/>
      <p:italic r:id="rId36"/>
      <p:boldItalic r:id="rId37"/>
    </p:embeddedFont>
    <p:embeddedFont>
      <p:font typeface="Maven Pro"/>
      <p:regular r:id="rId38"/>
      <p:bold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23FE100-BFAC-453B-A2CF-49EEC8281F6F}">
  <a:tblStyle styleId="{A23FE100-BFAC-453B-A2CF-49EEC8281F6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Nunito-bold.fntdata"/><Relationship Id="rId12" Type="http://schemas.openxmlformats.org/officeDocument/2006/relationships/slide" Target="slides/slide6.xml"/><Relationship Id="rId34" Type="http://schemas.openxmlformats.org/officeDocument/2006/relationships/font" Target="fonts/Nunito-regular.fntdata"/><Relationship Id="rId15" Type="http://schemas.openxmlformats.org/officeDocument/2006/relationships/slide" Target="slides/slide9.xml"/><Relationship Id="rId37" Type="http://schemas.openxmlformats.org/officeDocument/2006/relationships/font" Target="fonts/Nunito-boldItalic.fntdata"/><Relationship Id="rId14" Type="http://schemas.openxmlformats.org/officeDocument/2006/relationships/slide" Target="slides/slide8.xml"/><Relationship Id="rId36" Type="http://schemas.openxmlformats.org/officeDocument/2006/relationships/font" Target="fonts/Nunito-italic.fntdata"/><Relationship Id="rId17" Type="http://schemas.openxmlformats.org/officeDocument/2006/relationships/slide" Target="slides/slide11.xml"/><Relationship Id="rId39" Type="http://schemas.openxmlformats.org/officeDocument/2006/relationships/font" Target="fonts/MavenPro-bold.fntdata"/><Relationship Id="rId16" Type="http://schemas.openxmlformats.org/officeDocument/2006/relationships/slide" Target="slides/slide10.xml"/><Relationship Id="rId38" Type="http://schemas.openxmlformats.org/officeDocument/2006/relationships/font" Target="fonts/MavenPro-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c6f73a04f_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c6f73a04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213d15f2f7f_0_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213d15f2f7f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213d15f2f7f_0_6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213d15f2f7f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213d15f2f7f_0_7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213d15f2f7f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13d15f2f7f_0_8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13d15f2f7f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213d15f2f7f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213d15f2f7f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213d15f2f7f_0_9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213d15f2f7f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213d15f2f7f_0_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82" name="Google Shape;382;g213d15f2f7f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213d15f2f7f_0_11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213d15f2f7f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213d15f2f7f_0_12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213d15f2f7f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213d15f2f7f_0_15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213d15f2f7f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c6f73a04f_0_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c6f73a04f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213d15f2f7f_0_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4" name="Google Shape;414;g213d15f2f7f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213d15f2f7f_0_16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213d15f2f7f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213d15f2f7f_0_16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213d15f2f7f_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213d15f2f7f_0_18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213d15f2f7f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213d15f2f7f_0_19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213d15f2f7f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213d15f2f7f_0_2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213d15f2f7f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c6f73a04f_0_2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62" name="Google Shape;462;gc6f73a04f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c6f73a04f_0_4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c6f73a04f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c6f73a04f_0_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c6f73a04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213d15f2f7f_0_14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213d15f2f7f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213d15f2f7f_0_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213d15f2f7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213d15f2f7f_0_1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213d15f2f7f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c6f73a04f_0_1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c6f73a04f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213d15f2f7f_0_4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213d15f2f7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c6f73a04f_0_2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c6f73a04f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3"/>
        </a:solidFill>
      </p:bgPr>
    </p:bg>
    <p:spTree>
      <p:nvGrpSpPr>
        <p:cNvPr id="9" name="Shape 9"/>
        <p:cNvGrpSpPr/>
        <p:nvPr/>
      </p:nvGrpSpPr>
      <p:grpSpPr>
        <a:xfrm>
          <a:off x="0" y="0"/>
          <a:ext cx="0" cy="0"/>
          <a:chOff x="0" y="0"/>
          <a:chExt cx="0" cy="0"/>
        </a:xfrm>
      </p:grpSpPr>
      <p:grpSp>
        <p:nvGrpSpPr>
          <p:cNvPr id="10" name="Google Shape;10;p2"/>
          <p:cNvGrpSpPr/>
          <p:nvPr/>
        </p:nvGrpSpPr>
        <p:grpSpPr>
          <a:xfrm>
            <a:off x="7343003" y="3409675"/>
            <a:ext cx="1691422" cy="1732548"/>
            <a:chOff x="7343003" y="3409675"/>
            <a:chExt cx="1691422" cy="1732548"/>
          </a:xfrm>
        </p:grpSpPr>
        <p:grpSp>
          <p:nvGrpSpPr>
            <p:cNvPr id="11" name="Google Shape;11;p2"/>
            <p:cNvGrpSpPr/>
            <p:nvPr/>
          </p:nvGrpSpPr>
          <p:grpSpPr>
            <a:xfrm>
              <a:off x="7343003" y="4453711"/>
              <a:ext cx="316800" cy="688513"/>
              <a:chOff x="7343003" y="4453711"/>
              <a:chExt cx="316800" cy="688513"/>
            </a:xfrm>
          </p:grpSpPr>
          <p:sp>
            <p:nvSpPr>
              <p:cNvPr id="12" name="Google Shape;12;p2"/>
              <p:cNvSpPr/>
              <p:nvPr/>
            </p:nvSpPr>
            <p:spPr>
              <a:xfrm>
                <a:off x="7343003"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7343003"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 name="Google Shape;14;p2"/>
            <p:cNvGrpSpPr/>
            <p:nvPr/>
          </p:nvGrpSpPr>
          <p:grpSpPr>
            <a:xfrm>
              <a:off x="7801210" y="4105700"/>
              <a:ext cx="316800" cy="1036523"/>
              <a:chOff x="7801210" y="4105700"/>
              <a:chExt cx="316800" cy="1036523"/>
            </a:xfrm>
          </p:grpSpPr>
          <p:sp>
            <p:nvSpPr>
              <p:cNvPr id="15" name="Google Shape;15;p2"/>
              <p:cNvSpPr/>
              <p:nvPr/>
            </p:nvSpPr>
            <p:spPr>
              <a:xfrm>
                <a:off x="7801210"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801210"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801210"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8259418" y="3757688"/>
              <a:ext cx="316800" cy="1384535"/>
              <a:chOff x="8259418" y="3757688"/>
              <a:chExt cx="316800" cy="1384535"/>
            </a:xfrm>
          </p:grpSpPr>
          <p:sp>
            <p:nvSpPr>
              <p:cNvPr id="19" name="Google Shape;19;p2"/>
              <p:cNvSpPr/>
              <p:nvPr/>
            </p:nvSpPr>
            <p:spPr>
              <a:xfrm>
                <a:off x="8259418"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8259418"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8259418"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8259418"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 name="Google Shape;23;p2"/>
            <p:cNvGrpSpPr/>
            <p:nvPr/>
          </p:nvGrpSpPr>
          <p:grpSpPr>
            <a:xfrm>
              <a:off x="8717625" y="3409675"/>
              <a:ext cx="316800" cy="1732548"/>
              <a:chOff x="8717625" y="3409675"/>
              <a:chExt cx="316800" cy="1732548"/>
            </a:xfrm>
          </p:grpSpPr>
          <p:sp>
            <p:nvSpPr>
              <p:cNvPr id="24" name="Google Shape;24;p2"/>
              <p:cNvSpPr/>
              <p:nvPr/>
            </p:nvSpPr>
            <p:spPr>
              <a:xfrm>
                <a:off x="8717625"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8717625"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8717625"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8717625" y="3409675"/>
                <a:ext cx="316800" cy="1732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8717625"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9" name="Google Shape;29;p2"/>
          <p:cNvGrpSpPr/>
          <p:nvPr/>
        </p:nvGrpSpPr>
        <p:grpSpPr>
          <a:xfrm>
            <a:off x="5043503" y="0"/>
            <a:ext cx="3814072" cy="3839102"/>
            <a:chOff x="5043503" y="0"/>
            <a:chExt cx="3814072" cy="3839102"/>
          </a:xfrm>
        </p:grpSpPr>
        <p:sp>
          <p:nvSpPr>
            <p:cNvPr id="30" name="Google Shape;30;p2"/>
            <p:cNvSpPr/>
            <p:nvPr/>
          </p:nvSpPr>
          <p:spPr>
            <a:xfrm>
              <a:off x="8460975" y="1817775"/>
              <a:ext cx="396600" cy="3966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rot="-9830444">
              <a:off x="6469759" y="3480728"/>
              <a:ext cx="320148" cy="32014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 name="Google Shape;32;p2"/>
            <p:cNvGrpSpPr/>
            <p:nvPr/>
          </p:nvGrpSpPr>
          <p:grpSpPr>
            <a:xfrm>
              <a:off x="7647812" y="2704283"/>
              <a:ext cx="635219" cy="635219"/>
              <a:chOff x="6725724" y="2701260"/>
              <a:chExt cx="1208101" cy="1208100"/>
            </a:xfrm>
          </p:grpSpPr>
          <p:sp>
            <p:nvSpPr>
              <p:cNvPr id="33" name="Google Shape;33;p2"/>
              <p:cNvSpPr/>
              <p:nvPr/>
            </p:nvSpPr>
            <p:spPr>
              <a:xfrm rot="5400000">
                <a:off x="6725725" y="2701260"/>
                <a:ext cx="1208100" cy="12081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rot="5400000">
                <a:off x="6725724" y="2701260"/>
                <a:ext cx="1208100" cy="1208100"/>
              </a:xfrm>
              <a:prstGeom prst="pie">
                <a:avLst>
                  <a:gd fmla="val 8244818" name="adj1"/>
                  <a:gd fmla="val 16246175"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rot="5400000">
                <a:off x="6954988" y="2930398"/>
                <a:ext cx="749700" cy="7497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2"/>
            <p:cNvSpPr/>
            <p:nvPr/>
          </p:nvSpPr>
          <p:spPr>
            <a:xfrm>
              <a:off x="8460975" y="1817775"/>
              <a:ext cx="396600" cy="396600"/>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 name="Google Shape;37;p2"/>
            <p:cNvGrpSpPr/>
            <p:nvPr/>
          </p:nvGrpSpPr>
          <p:grpSpPr>
            <a:xfrm>
              <a:off x="7952720" y="179238"/>
              <a:ext cx="873165" cy="873003"/>
              <a:chOff x="7754428" y="208725"/>
              <a:chExt cx="541800" cy="541800"/>
            </a:xfrm>
          </p:grpSpPr>
          <p:sp>
            <p:nvSpPr>
              <p:cNvPr id="38" name="Google Shape;38;p2"/>
              <p:cNvSpPr/>
              <p:nvPr/>
            </p:nvSpPr>
            <p:spPr>
              <a:xfrm rot="-8647347">
                <a:off x="7831319" y="285616"/>
                <a:ext cx="388018" cy="38801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rot="-8647347">
                <a:off x="7831319" y="285616"/>
                <a:ext cx="388018" cy="388018"/>
              </a:xfrm>
              <a:prstGeom prst="pie">
                <a:avLst>
                  <a:gd fmla="val 19376841" name="adj1"/>
                  <a:gd fmla="val 12313574"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 name="Google Shape;40;p2"/>
            <p:cNvSpPr/>
            <p:nvPr/>
          </p:nvSpPr>
          <p:spPr>
            <a:xfrm>
              <a:off x="5399840" y="356365"/>
              <a:ext cx="2577000" cy="25770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rot="2043858">
              <a:off x="5503813" y="460310"/>
              <a:ext cx="2369480" cy="236948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5399795" y="360281"/>
              <a:ext cx="2577000" cy="2577000"/>
            </a:xfrm>
            <a:prstGeom prst="pie">
              <a:avLst>
                <a:gd fmla="val 8801158"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rot="2044777">
              <a:off x="5911449" y="867729"/>
              <a:ext cx="1554223" cy="1554223"/>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2"/>
            <p:cNvSpPr/>
            <p:nvPr/>
          </p:nvSpPr>
          <p:spPr>
            <a:xfrm>
              <a:off x="5399795" y="356358"/>
              <a:ext cx="2577000" cy="2577000"/>
            </a:xfrm>
            <a:prstGeom prst="pie">
              <a:avLst>
                <a:gd fmla="val 1255410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2"/>
            <p:cNvSpPr/>
            <p:nvPr/>
          </p:nvSpPr>
          <p:spPr>
            <a:xfrm rot="-9830444">
              <a:off x="6469759" y="3480727"/>
              <a:ext cx="320148" cy="320148"/>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 name="Google Shape;46;p2"/>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47" name="Google Shape;47;p2"/>
          <p:cNvSpPr txBox="1"/>
          <p:nvPr>
            <p:ph idx="1" type="subTitle"/>
          </p:nvPr>
        </p:nvSpPr>
        <p:spPr>
          <a:xfrm>
            <a:off x="824000" y="3596300"/>
            <a:ext cx="4255500" cy="6954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48" name="Google Shape;48;p2"/>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3"/>
        </a:solidFill>
      </p:bgPr>
    </p:bg>
    <p:spTree>
      <p:nvGrpSpPr>
        <p:cNvPr id="141" name="Shape 141"/>
        <p:cNvGrpSpPr/>
        <p:nvPr/>
      </p:nvGrpSpPr>
      <p:grpSpPr>
        <a:xfrm>
          <a:off x="0" y="0"/>
          <a:ext cx="0" cy="0"/>
          <a:chOff x="0" y="0"/>
          <a:chExt cx="0" cy="0"/>
        </a:xfrm>
      </p:grpSpPr>
      <p:grpSp>
        <p:nvGrpSpPr>
          <p:cNvPr id="142" name="Google Shape;142;p11"/>
          <p:cNvGrpSpPr/>
          <p:nvPr/>
        </p:nvGrpSpPr>
        <p:grpSpPr>
          <a:xfrm>
            <a:off x="52" y="4099200"/>
            <a:ext cx="9144036" cy="1044300"/>
            <a:chOff x="52" y="4099200"/>
            <a:chExt cx="9144036" cy="1044300"/>
          </a:xfrm>
        </p:grpSpPr>
        <p:grpSp>
          <p:nvGrpSpPr>
            <p:cNvPr id="143" name="Google Shape;143;p11"/>
            <p:cNvGrpSpPr/>
            <p:nvPr/>
          </p:nvGrpSpPr>
          <p:grpSpPr>
            <a:xfrm>
              <a:off x="52" y="4309200"/>
              <a:ext cx="231622" cy="834300"/>
              <a:chOff x="2688737" y="4301380"/>
              <a:chExt cx="231900" cy="834300"/>
            </a:xfrm>
          </p:grpSpPr>
          <p:sp>
            <p:nvSpPr>
              <p:cNvPr id="144" name="Google Shape;144;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8" name="Google Shape;148;p11"/>
            <p:cNvGrpSpPr/>
            <p:nvPr/>
          </p:nvGrpSpPr>
          <p:grpSpPr>
            <a:xfrm>
              <a:off x="371406" y="4099200"/>
              <a:ext cx="231622" cy="1044300"/>
              <a:chOff x="2688737" y="4091380"/>
              <a:chExt cx="231900" cy="1044300"/>
            </a:xfrm>
          </p:grpSpPr>
          <p:sp>
            <p:nvSpPr>
              <p:cNvPr id="149" name="Google Shape;149;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flipH="1">
                <a:off x="2688737" y="4091380"/>
                <a:ext cx="2319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4" name="Google Shape;154;p11"/>
            <p:cNvGrpSpPr/>
            <p:nvPr/>
          </p:nvGrpSpPr>
          <p:grpSpPr>
            <a:xfrm>
              <a:off x="742761" y="4309200"/>
              <a:ext cx="231622" cy="834300"/>
              <a:chOff x="2688737" y="4301380"/>
              <a:chExt cx="231900" cy="834300"/>
            </a:xfrm>
          </p:grpSpPr>
          <p:sp>
            <p:nvSpPr>
              <p:cNvPr id="155" name="Google Shape;155;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9" name="Google Shape;159;p11"/>
            <p:cNvGrpSpPr/>
            <p:nvPr/>
          </p:nvGrpSpPr>
          <p:grpSpPr>
            <a:xfrm>
              <a:off x="1114115" y="4518900"/>
              <a:ext cx="231622" cy="624600"/>
              <a:chOff x="2688737" y="4511080"/>
              <a:chExt cx="231900" cy="624600"/>
            </a:xfrm>
          </p:grpSpPr>
          <p:sp>
            <p:nvSpPr>
              <p:cNvPr id="160" name="Google Shape;160;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3" name="Google Shape;163;p11"/>
            <p:cNvGrpSpPr/>
            <p:nvPr/>
          </p:nvGrpSpPr>
          <p:grpSpPr>
            <a:xfrm>
              <a:off x="1856753" y="4099200"/>
              <a:ext cx="231600" cy="1044300"/>
              <a:chOff x="1856753" y="4099200"/>
              <a:chExt cx="231600" cy="1044300"/>
            </a:xfrm>
          </p:grpSpPr>
          <p:sp>
            <p:nvSpPr>
              <p:cNvPr id="164" name="Google Shape;164;p11"/>
              <p:cNvSpPr/>
              <p:nvPr/>
            </p:nvSpPr>
            <p:spPr>
              <a:xfrm flipH="1">
                <a:off x="185675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1"/>
              <p:cNvSpPr/>
              <p:nvPr/>
            </p:nvSpPr>
            <p:spPr>
              <a:xfrm flipH="1">
                <a:off x="185675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1"/>
              <p:cNvSpPr/>
              <p:nvPr/>
            </p:nvSpPr>
            <p:spPr>
              <a:xfrm flipH="1">
                <a:off x="185675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1"/>
              <p:cNvSpPr/>
              <p:nvPr/>
            </p:nvSpPr>
            <p:spPr>
              <a:xfrm flipH="1">
                <a:off x="1856753"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1"/>
              <p:cNvSpPr/>
              <p:nvPr/>
            </p:nvSpPr>
            <p:spPr>
              <a:xfrm flipH="1">
                <a:off x="185675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9" name="Google Shape;169;p11"/>
            <p:cNvGrpSpPr/>
            <p:nvPr/>
          </p:nvGrpSpPr>
          <p:grpSpPr>
            <a:xfrm>
              <a:off x="2228107" y="4309200"/>
              <a:ext cx="231600" cy="834300"/>
              <a:chOff x="2228107" y="4309200"/>
              <a:chExt cx="231600" cy="834300"/>
            </a:xfrm>
          </p:grpSpPr>
          <p:sp>
            <p:nvSpPr>
              <p:cNvPr id="170" name="Google Shape;170;p11"/>
              <p:cNvSpPr/>
              <p:nvPr/>
            </p:nvSpPr>
            <p:spPr>
              <a:xfrm flipH="1">
                <a:off x="222810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1"/>
              <p:cNvSpPr/>
              <p:nvPr/>
            </p:nvSpPr>
            <p:spPr>
              <a:xfrm flipH="1">
                <a:off x="2228107"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1"/>
              <p:cNvSpPr/>
              <p:nvPr/>
            </p:nvSpPr>
            <p:spPr>
              <a:xfrm flipH="1">
                <a:off x="222810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1"/>
              <p:cNvSpPr/>
              <p:nvPr/>
            </p:nvSpPr>
            <p:spPr>
              <a:xfrm flipH="1">
                <a:off x="222810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4" name="Google Shape;174;p11"/>
            <p:cNvGrpSpPr/>
            <p:nvPr/>
          </p:nvGrpSpPr>
          <p:grpSpPr>
            <a:xfrm>
              <a:off x="2599462" y="4518900"/>
              <a:ext cx="231600" cy="624600"/>
              <a:chOff x="2599462" y="4518900"/>
              <a:chExt cx="231600" cy="624600"/>
            </a:xfrm>
          </p:grpSpPr>
          <p:sp>
            <p:nvSpPr>
              <p:cNvPr id="175" name="Google Shape;175;p11"/>
              <p:cNvSpPr/>
              <p:nvPr/>
            </p:nvSpPr>
            <p:spPr>
              <a:xfrm flipH="1">
                <a:off x="259946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1"/>
              <p:cNvSpPr/>
              <p:nvPr/>
            </p:nvSpPr>
            <p:spPr>
              <a:xfrm flipH="1">
                <a:off x="259946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1"/>
              <p:cNvSpPr/>
              <p:nvPr/>
            </p:nvSpPr>
            <p:spPr>
              <a:xfrm flipH="1">
                <a:off x="259946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8" name="Google Shape;178;p11"/>
            <p:cNvGrpSpPr/>
            <p:nvPr/>
          </p:nvGrpSpPr>
          <p:grpSpPr>
            <a:xfrm>
              <a:off x="3342171" y="4099200"/>
              <a:ext cx="231600" cy="1044300"/>
              <a:chOff x="3342171" y="4099200"/>
              <a:chExt cx="231600" cy="1044300"/>
            </a:xfrm>
          </p:grpSpPr>
          <p:sp>
            <p:nvSpPr>
              <p:cNvPr id="179" name="Google Shape;179;p11"/>
              <p:cNvSpPr/>
              <p:nvPr/>
            </p:nvSpPr>
            <p:spPr>
              <a:xfrm flipH="1">
                <a:off x="334217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1"/>
              <p:cNvSpPr/>
              <p:nvPr/>
            </p:nvSpPr>
            <p:spPr>
              <a:xfrm flipH="1">
                <a:off x="334217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1"/>
              <p:cNvSpPr/>
              <p:nvPr/>
            </p:nvSpPr>
            <p:spPr>
              <a:xfrm flipH="1">
                <a:off x="334217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1"/>
              <p:cNvSpPr/>
              <p:nvPr/>
            </p:nvSpPr>
            <p:spPr>
              <a:xfrm flipH="1">
                <a:off x="3342171"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1"/>
              <p:cNvSpPr/>
              <p:nvPr/>
            </p:nvSpPr>
            <p:spPr>
              <a:xfrm flipH="1">
                <a:off x="334217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4" name="Google Shape;184;p11"/>
            <p:cNvGrpSpPr/>
            <p:nvPr/>
          </p:nvGrpSpPr>
          <p:grpSpPr>
            <a:xfrm>
              <a:off x="3713525" y="4309200"/>
              <a:ext cx="231600" cy="834300"/>
              <a:chOff x="3713525" y="4309200"/>
              <a:chExt cx="231600" cy="834300"/>
            </a:xfrm>
          </p:grpSpPr>
          <p:sp>
            <p:nvSpPr>
              <p:cNvPr id="185" name="Google Shape;185;p11"/>
              <p:cNvSpPr/>
              <p:nvPr/>
            </p:nvSpPr>
            <p:spPr>
              <a:xfrm flipH="1">
                <a:off x="371352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1"/>
              <p:cNvSpPr/>
              <p:nvPr/>
            </p:nvSpPr>
            <p:spPr>
              <a:xfrm flipH="1">
                <a:off x="3713525"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1"/>
              <p:cNvSpPr/>
              <p:nvPr/>
            </p:nvSpPr>
            <p:spPr>
              <a:xfrm flipH="1">
                <a:off x="371352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1"/>
              <p:cNvSpPr/>
              <p:nvPr/>
            </p:nvSpPr>
            <p:spPr>
              <a:xfrm flipH="1">
                <a:off x="371352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9" name="Google Shape;189;p11"/>
            <p:cNvGrpSpPr/>
            <p:nvPr/>
          </p:nvGrpSpPr>
          <p:grpSpPr>
            <a:xfrm>
              <a:off x="1485398" y="4309200"/>
              <a:ext cx="231600" cy="834300"/>
              <a:chOff x="1485398" y="4309200"/>
              <a:chExt cx="231600" cy="834300"/>
            </a:xfrm>
          </p:grpSpPr>
          <p:sp>
            <p:nvSpPr>
              <p:cNvPr id="190" name="Google Shape;190;p11"/>
              <p:cNvSpPr/>
              <p:nvPr/>
            </p:nvSpPr>
            <p:spPr>
              <a:xfrm flipH="1">
                <a:off x="148539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1"/>
              <p:cNvSpPr/>
              <p:nvPr/>
            </p:nvSpPr>
            <p:spPr>
              <a:xfrm flipH="1">
                <a:off x="148539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1"/>
              <p:cNvSpPr/>
              <p:nvPr/>
            </p:nvSpPr>
            <p:spPr>
              <a:xfrm flipH="1">
                <a:off x="148539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1"/>
              <p:cNvSpPr/>
              <p:nvPr/>
            </p:nvSpPr>
            <p:spPr>
              <a:xfrm flipH="1">
                <a:off x="148539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 name="Google Shape;194;p11"/>
            <p:cNvGrpSpPr/>
            <p:nvPr/>
          </p:nvGrpSpPr>
          <p:grpSpPr>
            <a:xfrm>
              <a:off x="4084879" y="4518900"/>
              <a:ext cx="231600" cy="624600"/>
              <a:chOff x="4084879" y="4518900"/>
              <a:chExt cx="231600" cy="624600"/>
            </a:xfrm>
          </p:grpSpPr>
          <p:sp>
            <p:nvSpPr>
              <p:cNvPr id="195" name="Google Shape;195;p11"/>
              <p:cNvSpPr/>
              <p:nvPr/>
            </p:nvSpPr>
            <p:spPr>
              <a:xfrm flipH="1">
                <a:off x="40848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1"/>
              <p:cNvSpPr/>
              <p:nvPr/>
            </p:nvSpPr>
            <p:spPr>
              <a:xfrm flipH="1">
                <a:off x="40848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1"/>
              <p:cNvSpPr/>
              <p:nvPr/>
            </p:nvSpPr>
            <p:spPr>
              <a:xfrm flipH="1">
                <a:off x="40848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8" name="Google Shape;198;p11"/>
            <p:cNvGrpSpPr/>
            <p:nvPr/>
          </p:nvGrpSpPr>
          <p:grpSpPr>
            <a:xfrm>
              <a:off x="2970816" y="4309200"/>
              <a:ext cx="231600" cy="834300"/>
              <a:chOff x="2970816" y="4309200"/>
              <a:chExt cx="231600" cy="834300"/>
            </a:xfrm>
          </p:grpSpPr>
          <p:sp>
            <p:nvSpPr>
              <p:cNvPr id="199" name="Google Shape;199;p11"/>
              <p:cNvSpPr/>
              <p:nvPr/>
            </p:nvSpPr>
            <p:spPr>
              <a:xfrm flipH="1">
                <a:off x="297081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1"/>
              <p:cNvSpPr/>
              <p:nvPr/>
            </p:nvSpPr>
            <p:spPr>
              <a:xfrm flipH="1">
                <a:off x="297081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1"/>
              <p:cNvSpPr/>
              <p:nvPr/>
            </p:nvSpPr>
            <p:spPr>
              <a:xfrm flipH="1">
                <a:off x="297081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1"/>
              <p:cNvSpPr/>
              <p:nvPr/>
            </p:nvSpPr>
            <p:spPr>
              <a:xfrm flipH="1">
                <a:off x="297081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3" name="Google Shape;203;p11"/>
            <p:cNvGrpSpPr/>
            <p:nvPr/>
          </p:nvGrpSpPr>
          <p:grpSpPr>
            <a:xfrm>
              <a:off x="4456234" y="4309200"/>
              <a:ext cx="231600" cy="834300"/>
              <a:chOff x="4456234" y="4309200"/>
              <a:chExt cx="231600" cy="834300"/>
            </a:xfrm>
          </p:grpSpPr>
          <p:sp>
            <p:nvSpPr>
              <p:cNvPr id="204" name="Google Shape;204;p11"/>
              <p:cNvSpPr/>
              <p:nvPr/>
            </p:nvSpPr>
            <p:spPr>
              <a:xfrm flipH="1">
                <a:off x="445623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1"/>
              <p:cNvSpPr/>
              <p:nvPr/>
            </p:nvSpPr>
            <p:spPr>
              <a:xfrm flipH="1">
                <a:off x="445623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1"/>
              <p:cNvSpPr/>
              <p:nvPr/>
            </p:nvSpPr>
            <p:spPr>
              <a:xfrm flipH="1">
                <a:off x="445623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1"/>
              <p:cNvSpPr/>
              <p:nvPr/>
            </p:nvSpPr>
            <p:spPr>
              <a:xfrm flipH="1">
                <a:off x="445623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8" name="Google Shape;208;p11"/>
            <p:cNvGrpSpPr/>
            <p:nvPr/>
          </p:nvGrpSpPr>
          <p:grpSpPr>
            <a:xfrm>
              <a:off x="4827588" y="4099200"/>
              <a:ext cx="231600" cy="1044300"/>
              <a:chOff x="4827588" y="4099200"/>
              <a:chExt cx="231600" cy="1044300"/>
            </a:xfrm>
          </p:grpSpPr>
          <p:sp>
            <p:nvSpPr>
              <p:cNvPr id="209" name="Google Shape;209;p11"/>
              <p:cNvSpPr/>
              <p:nvPr/>
            </p:nvSpPr>
            <p:spPr>
              <a:xfrm flipH="1">
                <a:off x="48275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p:nvPr/>
            </p:nvSpPr>
            <p:spPr>
              <a:xfrm flipH="1">
                <a:off x="48275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1"/>
              <p:cNvSpPr/>
              <p:nvPr/>
            </p:nvSpPr>
            <p:spPr>
              <a:xfrm flipH="1">
                <a:off x="48275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p:nvPr/>
            </p:nvSpPr>
            <p:spPr>
              <a:xfrm flipH="1">
                <a:off x="4827588"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1"/>
              <p:cNvSpPr/>
              <p:nvPr/>
            </p:nvSpPr>
            <p:spPr>
              <a:xfrm flipH="1">
                <a:off x="48275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4" name="Google Shape;214;p11"/>
            <p:cNvGrpSpPr/>
            <p:nvPr/>
          </p:nvGrpSpPr>
          <p:grpSpPr>
            <a:xfrm>
              <a:off x="5198943" y="4309200"/>
              <a:ext cx="231600" cy="834300"/>
              <a:chOff x="5198943" y="4309200"/>
              <a:chExt cx="231600" cy="834300"/>
            </a:xfrm>
          </p:grpSpPr>
          <p:sp>
            <p:nvSpPr>
              <p:cNvPr id="215" name="Google Shape;215;p11"/>
              <p:cNvSpPr/>
              <p:nvPr/>
            </p:nvSpPr>
            <p:spPr>
              <a:xfrm flipH="1">
                <a:off x="519894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1"/>
              <p:cNvSpPr/>
              <p:nvPr/>
            </p:nvSpPr>
            <p:spPr>
              <a:xfrm flipH="1">
                <a:off x="519894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1"/>
              <p:cNvSpPr/>
              <p:nvPr/>
            </p:nvSpPr>
            <p:spPr>
              <a:xfrm flipH="1">
                <a:off x="519894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1"/>
              <p:cNvSpPr/>
              <p:nvPr/>
            </p:nvSpPr>
            <p:spPr>
              <a:xfrm flipH="1">
                <a:off x="519894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9" name="Google Shape;219;p11"/>
            <p:cNvGrpSpPr/>
            <p:nvPr/>
          </p:nvGrpSpPr>
          <p:grpSpPr>
            <a:xfrm>
              <a:off x="5570297" y="4518900"/>
              <a:ext cx="231600" cy="624600"/>
              <a:chOff x="5570297" y="4518900"/>
              <a:chExt cx="231600" cy="624600"/>
            </a:xfrm>
          </p:grpSpPr>
          <p:sp>
            <p:nvSpPr>
              <p:cNvPr id="220" name="Google Shape;220;p11"/>
              <p:cNvSpPr/>
              <p:nvPr/>
            </p:nvSpPr>
            <p:spPr>
              <a:xfrm flipH="1">
                <a:off x="557029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1"/>
              <p:cNvSpPr/>
              <p:nvPr/>
            </p:nvSpPr>
            <p:spPr>
              <a:xfrm flipH="1">
                <a:off x="557029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1"/>
              <p:cNvSpPr/>
              <p:nvPr/>
            </p:nvSpPr>
            <p:spPr>
              <a:xfrm flipH="1">
                <a:off x="557029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3" name="Google Shape;223;p11"/>
            <p:cNvGrpSpPr/>
            <p:nvPr/>
          </p:nvGrpSpPr>
          <p:grpSpPr>
            <a:xfrm>
              <a:off x="5941652" y="4309200"/>
              <a:ext cx="231600" cy="834300"/>
              <a:chOff x="5941652" y="4309200"/>
              <a:chExt cx="231600" cy="834300"/>
            </a:xfrm>
          </p:grpSpPr>
          <p:sp>
            <p:nvSpPr>
              <p:cNvPr id="224" name="Google Shape;224;p11"/>
              <p:cNvSpPr/>
              <p:nvPr/>
            </p:nvSpPr>
            <p:spPr>
              <a:xfrm flipH="1">
                <a:off x="594165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1"/>
              <p:cNvSpPr/>
              <p:nvPr/>
            </p:nvSpPr>
            <p:spPr>
              <a:xfrm flipH="1">
                <a:off x="5941652"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1"/>
              <p:cNvSpPr/>
              <p:nvPr/>
            </p:nvSpPr>
            <p:spPr>
              <a:xfrm flipH="1">
                <a:off x="594165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1"/>
              <p:cNvSpPr/>
              <p:nvPr/>
            </p:nvSpPr>
            <p:spPr>
              <a:xfrm flipH="1">
                <a:off x="594165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8" name="Google Shape;228;p11"/>
            <p:cNvGrpSpPr/>
            <p:nvPr/>
          </p:nvGrpSpPr>
          <p:grpSpPr>
            <a:xfrm>
              <a:off x="6313006" y="4099200"/>
              <a:ext cx="231600" cy="1044300"/>
              <a:chOff x="6313006" y="4099200"/>
              <a:chExt cx="231600" cy="1044300"/>
            </a:xfrm>
          </p:grpSpPr>
          <p:sp>
            <p:nvSpPr>
              <p:cNvPr id="229" name="Google Shape;229;p11"/>
              <p:cNvSpPr/>
              <p:nvPr/>
            </p:nvSpPr>
            <p:spPr>
              <a:xfrm flipH="1">
                <a:off x="631300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1"/>
              <p:cNvSpPr/>
              <p:nvPr/>
            </p:nvSpPr>
            <p:spPr>
              <a:xfrm flipH="1">
                <a:off x="631300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1"/>
              <p:cNvSpPr/>
              <p:nvPr/>
            </p:nvSpPr>
            <p:spPr>
              <a:xfrm flipH="1">
                <a:off x="631300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1"/>
              <p:cNvSpPr/>
              <p:nvPr/>
            </p:nvSpPr>
            <p:spPr>
              <a:xfrm flipH="1">
                <a:off x="6313006"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1"/>
              <p:cNvSpPr/>
              <p:nvPr/>
            </p:nvSpPr>
            <p:spPr>
              <a:xfrm flipH="1">
                <a:off x="631300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4" name="Google Shape;234;p11"/>
            <p:cNvGrpSpPr/>
            <p:nvPr/>
          </p:nvGrpSpPr>
          <p:grpSpPr>
            <a:xfrm>
              <a:off x="6684361" y="4309200"/>
              <a:ext cx="231600" cy="834300"/>
              <a:chOff x="6684361" y="4309200"/>
              <a:chExt cx="231600" cy="834300"/>
            </a:xfrm>
          </p:grpSpPr>
          <p:sp>
            <p:nvSpPr>
              <p:cNvPr id="235" name="Google Shape;235;p11"/>
              <p:cNvSpPr/>
              <p:nvPr/>
            </p:nvSpPr>
            <p:spPr>
              <a:xfrm flipH="1">
                <a:off x="668436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1"/>
              <p:cNvSpPr/>
              <p:nvPr/>
            </p:nvSpPr>
            <p:spPr>
              <a:xfrm flipH="1">
                <a:off x="668436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1"/>
              <p:cNvSpPr/>
              <p:nvPr/>
            </p:nvSpPr>
            <p:spPr>
              <a:xfrm flipH="1">
                <a:off x="668436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1"/>
              <p:cNvSpPr/>
              <p:nvPr/>
            </p:nvSpPr>
            <p:spPr>
              <a:xfrm flipH="1">
                <a:off x="668436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9" name="Google Shape;239;p11"/>
            <p:cNvGrpSpPr/>
            <p:nvPr/>
          </p:nvGrpSpPr>
          <p:grpSpPr>
            <a:xfrm>
              <a:off x="7055715" y="4518900"/>
              <a:ext cx="231600" cy="624600"/>
              <a:chOff x="7055715" y="4518900"/>
              <a:chExt cx="231600" cy="624600"/>
            </a:xfrm>
          </p:grpSpPr>
          <p:sp>
            <p:nvSpPr>
              <p:cNvPr id="240" name="Google Shape;240;p11"/>
              <p:cNvSpPr/>
              <p:nvPr/>
            </p:nvSpPr>
            <p:spPr>
              <a:xfrm flipH="1">
                <a:off x="705571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1"/>
              <p:cNvSpPr/>
              <p:nvPr/>
            </p:nvSpPr>
            <p:spPr>
              <a:xfrm flipH="1">
                <a:off x="705571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1"/>
              <p:cNvSpPr/>
              <p:nvPr/>
            </p:nvSpPr>
            <p:spPr>
              <a:xfrm flipH="1">
                <a:off x="705571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 name="Google Shape;243;p11"/>
            <p:cNvGrpSpPr/>
            <p:nvPr/>
          </p:nvGrpSpPr>
          <p:grpSpPr>
            <a:xfrm>
              <a:off x="7798424" y="4099200"/>
              <a:ext cx="231600" cy="1044300"/>
              <a:chOff x="7798424" y="4099200"/>
              <a:chExt cx="231600" cy="1044300"/>
            </a:xfrm>
          </p:grpSpPr>
          <p:sp>
            <p:nvSpPr>
              <p:cNvPr id="244" name="Google Shape;244;p11"/>
              <p:cNvSpPr/>
              <p:nvPr/>
            </p:nvSpPr>
            <p:spPr>
              <a:xfrm flipH="1">
                <a:off x="779842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1"/>
              <p:cNvSpPr/>
              <p:nvPr/>
            </p:nvSpPr>
            <p:spPr>
              <a:xfrm flipH="1">
                <a:off x="779842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1"/>
              <p:cNvSpPr/>
              <p:nvPr/>
            </p:nvSpPr>
            <p:spPr>
              <a:xfrm flipH="1">
                <a:off x="779842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1"/>
              <p:cNvSpPr/>
              <p:nvPr/>
            </p:nvSpPr>
            <p:spPr>
              <a:xfrm flipH="1">
                <a:off x="7798424"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1"/>
              <p:cNvSpPr/>
              <p:nvPr/>
            </p:nvSpPr>
            <p:spPr>
              <a:xfrm flipH="1">
                <a:off x="779842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1"/>
            <p:cNvGrpSpPr/>
            <p:nvPr/>
          </p:nvGrpSpPr>
          <p:grpSpPr>
            <a:xfrm>
              <a:off x="8169779" y="4309200"/>
              <a:ext cx="231600" cy="834300"/>
              <a:chOff x="8169779" y="4309200"/>
              <a:chExt cx="231600" cy="834300"/>
            </a:xfrm>
          </p:grpSpPr>
          <p:sp>
            <p:nvSpPr>
              <p:cNvPr id="250" name="Google Shape;250;p11"/>
              <p:cNvSpPr/>
              <p:nvPr/>
            </p:nvSpPr>
            <p:spPr>
              <a:xfrm flipH="1">
                <a:off x="81697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1"/>
              <p:cNvSpPr/>
              <p:nvPr/>
            </p:nvSpPr>
            <p:spPr>
              <a:xfrm flipH="1">
                <a:off x="8169779"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1"/>
              <p:cNvSpPr/>
              <p:nvPr/>
            </p:nvSpPr>
            <p:spPr>
              <a:xfrm flipH="1">
                <a:off x="81697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1"/>
              <p:cNvSpPr/>
              <p:nvPr/>
            </p:nvSpPr>
            <p:spPr>
              <a:xfrm flipH="1">
                <a:off x="81697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4" name="Google Shape;254;p11"/>
            <p:cNvGrpSpPr/>
            <p:nvPr/>
          </p:nvGrpSpPr>
          <p:grpSpPr>
            <a:xfrm>
              <a:off x="7427070" y="4309200"/>
              <a:ext cx="231600" cy="834300"/>
              <a:chOff x="7427070" y="4309200"/>
              <a:chExt cx="231600" cy="834300"/>
            </a:xfrm>
          </p:grpSpPr>
          <p:sp>
            <p:nvSpPr>
              <p:cNvPr id="255" name="Google Shape;255;p11"/>
              <p:cNvSpPr/>
              <p:nvPr/>
            </p:nvSpPr>
            <p:spPr>
              <a:xfrm flipH="1">
                <a:off x="7427070"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1"/>
              <p:cNvSpPr/>
              <p:nvPr/>
            </p:nvSpPr>
            <p:spPr>
              <a:xfrm flipH="1">
                <a:off x="7427070"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1"/>
              <p:cNvSpPr/>
              <p:nvPr/>
            </p:nvSpPr>
            <p:spPr>
              <a:xfrm flipH="1">
                <a:off x="7427070"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1"/>
              <p:cNvSpPr/>
              <p:nvPr/>
            </p:nvSpPr>
            <p:spPr>
              <a:xfrm flipH="1">
                <a:off x="7427070"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9" name="Google Shape;259;p11"/>
            <p:cNvGrpSpPr/>
            <p:nvPr/>
          </p:nvGrpSpPr>
          <p:grpSpPr>
            <a:xfrm>
              <a:off x="8541133" y="4518900"/>
              <a:ext cx="231600" cy="624600"/>
              <a:chOff x="8541133" y="4518900"/>
              <a:chExt cx="231600" cy="624600"/>
            </a:xfrm>
          </p:grpSpPr>
          <p:sp>
            <p:nvSpPr>
              <p:cNvPr id="260" name="Google Shape;260;p11"/>
              <p:cNvSpPr/>
              <p:nvPr/>
            </p:nvSpPr>
            <p:spPr>
              <a:xfrm flipH="1">
                <a:off x="854113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1"/>
              <p:cNvSpPr/>
              <p:nvPr/>
            </p:nvSpPr>
            <p:spPr>
              <a:xfrm flipH="1">
                <a:off x="854113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1"/>
              <p:cNvSpPr/>
              <p:nvPr/>
            </p:nvSpPr>
            <p:spPr>
              <a:xfrm flipH="1">
                <a:off x="854113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3" name="Google Shape;263;p11"/>
            <p:cNvGrpSpPr/>
            <p:nvPr/>
          </p:nvGrpSpPr>
          <p:grpSpPr>
            <a:xfrm>
              <a:off x="8912488" y="4309200"/>
              <a:ext cx="231600" cy="834300"/>
              <a:chOff x="8912488" y="4309200"/>
              <a:chExt cx="231600" cy="834300"/>
            </a:xfrm>
          </p:grpSpPr>
          <p:sp>
            <p:nvSpPr>
              <p:cNvPr id="264" name="Google Shape;264;p11"/>
              <p:cNvSpPr/>
              <p:nvPr/>
            </p:nvSpPr>
            <p:spPr>
              <a:xfrm flipH="1">
                <a:off x="89124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1"/>
              <p:cNvSpPr/>
              <p:nvPr/>
            </p:nvSpPr>
            <p:spPr>
              <a:xfrm flipH="1">
                <a:off x="89124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1"/>
              <p:cNvSpPr/>
              <p:nvPr/>
            </p:nvSpPr>
            <p:spPr>
              <a:xfrm flipH="1">
                <a:off x="89124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1"/>
              <p:cNvSpPr/>
              <p:nvPr/>
            </p:nvSpPr>
            <p:spPr>
              <a:xfrm flipH="1">
                <a:off x="89124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68" name="Google Shape;268;p11"/>
          <p:cNvSpPr txBox="1"/>
          <p:nvPr>
            <p:ph hasCustomPrompt="1" type="title"/>
          </p:nvPr>
        </p:nvSpPr>
        <p:spPr>
          <a:xfrm>
            <a:off x="1388625" y="772725"/>
            <a:ext cx="6366900" cy="18633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8000"/>
              <a:buNone/>
              <a:defRPr sz="8000">
                <a:solidFill>
                  <a:schemeClr val="lt1"/>
                </a:solidFill>
              </a:defRPr>
            </a:lvl1pPr>
            <a:lvl2pPr lvl="1" algn="ctr">
              <a:spcBef>
                <a:spcPts val="0"/>
              </a:spcBef>
              <a:spcAft>
                <a:spcPts val="0"/>
              </a:spcAft>
              <a:buClr>
                <a:schemeClr val="lt1"/>
              </a:buClr>
              <a:buSzPts val="8000"/>
              <a:buNone/>
              <a:defRPr sz="8000">
                <a:solidFill>
                  <a:schemeClr val="lt1"/>
                </a:solidFill>
              </a:defRPr>
            </a:lvl2pPr>
            <a:lvl3pPr lvl="2" algn="ctr">
              <a:spcBef>
                <a:spcPts val="0"/>
              </a:spcBef>
              <a:spcAft>
                <a:spcPts val="0"/>
              </a:spcAft>
              <a:buClr>
                <a:schemeClr val="lt1"/>
              </a:buClr>
              <a:buSzPts val="8000"/>
              <a:buNone/>
              <a:defRPr sz="8000">
                <a:solidFill>
                  <a:schemeClr val="lt1"/>
                </a:solidFill>
              </a:defRPr>
            </a:lvl3pPr>
            <a:lvl4pPr lvl="3" algn="ctr">
              <a:spcBef>
                <a:spcPts val="0"/>
              </a:spcBef>
              <a:spcAft>
                <a:spcPts val="0"/>
              </a:spcAft>
              <a:buClr>
                <a:schemeClr val="lt1"/>
              </a:buClr>
              <a:buSzPts val="8000"/>
              <a:buNone/>
              <a:defRPr sz="8000">
                <a:solidFill>
                  <a:schemeClr val="lt1"/>
                </a:solidFill>
              </a:defRPr>
            </a:lvl4pPr>
            <a:lvl5pPr lvl="4" algn="ctr">
              <a:spcBef>
                <a:spcPts val="0"/>
              </a:spcBef>
              <a:spcAft>
                <a:spcPts val="0"/>
              </a:spcAft>
              <a:buClr>
                <a:schemeClr val="lt1"/>
              </a:buClr>
              <a:buSzPts val="8000"/>
              <a:buNone/>
              <a:defRPr sz="8000">
                <a:solidFill>
                  <a:schemeClr val="lt1"/>
                </a:solidFill>
              </a:defRPr>
            </a:lvl5pPr>
            <a:lvl6pPr lvl="5" algn="ctr">
              <a:spcBef>
                <a:spcPts val="0"/>
              </a:spcBef>
              <a:spcAft>
                <a:spcPts val="0"/>
              </a:spcAft>
              <a:buClr>
                <a:schemeClr val="lt1"/>
              </a:buClr>
              <a:buSzPts val="8000"/>
              <a:buNone/>
              <a:defRPr sz="8000">
                <a:solidFill>
                  <a:schemeClr val="lt1"/>
                </a:solidFill>
              </a:defRPr>
            </a:lvl6pPr>
            <a:lvl7pPr lvl="6" algn="ctr">
              <a:spcBef>
                <a:spcPts val="0"/>
              </a:spcBef>
              <a:spcAft>
                <a:spcPts val="0"/>
              </a:spcAft>
              <a:buClr>
                <a:schemeClr val="lt1"/>
              </a:buClr>
              <a:buSzPts val="8000"/>
              <a:buNone/>
              <a:defRPr sz="8000">
                <a:solidFill>
                  <a:schemeClr val="lt1"/>
                </a:solidFill>
              </a:defRPr>
            </a:lvl7pPr>
            <a:lvl8pPr lvl="7" algn="ctr">
              <a:spcBef>
                <a:spcPts val="0"/>
              </a:spcBef>
              <a:spcAft>
                <a:spcPts val="0"/>
              </a:spcAft>
              <a:buClr>
                <a:schemeClr val="lt1"/>
              </a:buClr>
              <a:buSzPts val="8000"/>
              <a:buNone/>
              <a:defRPr sz="8000">
                <a:solidFill>
                  <a:schemeClr val="lt1"/>
                </a:solidFill>
              </a:defRPr>
            </a:lvl8pPr>
            <a:lvl9pPr lvl="8" algn="ctr">
              <a:spcBef>
                <a:spcPts val="0"/>
              </a:spcBef>
              <a:spcAft>
                <a:spcPts val="0"/>
              </a:spcAft>
              <a:buClr>
                <a:schemeClr val="lt1"/>
              </a:buClr>
              <a:buSzPts val="8000"/>
              <a:buNone/>
              <a:defRPr sz="8000">
                <a:solidFill>
                  <a:schemeClr val="lt1"/>
                </a:solidFill>
              </a:defRPr>
            </a:lvl9pPr>
          </a:lstStyle>
          <a:p>
            <a:r>
              <a:t>xx%</a:t>
            </a:r>
          </a:p>
        </p:txBody>
      </p:sp>
      <p:sp>
        <p:nvSpPr>
          <p:cNvPr id="269" name="Google Shape;269;p11"/>
          <p:cNvSpPr txBox="1"/>
          <p:nvPr>
            <p:ph idx="1" type="body"/>
          </p:nvPr>
        </p:nvSpPr>
        <p:spPr>
          <a:xfrm>
            <a:off x="1388625" y="2712300"/>
            <a:ext cx="6366900" cy="1111200"/>
          </a:xfrm>
          <a:prstGeom prst="rect">
            <a:avLst/>
          </a:prstGeom>
        </p:spPr>
        <p:txBody>
          <a:bodyPr anchorCtr="0" anchor="t" bIns="91425" lIns="91425" spcFirstLastPara="1" rIns="91425" wrap="square" tIns="91425">
            <a:normAutofit/>
          </a:bodyPr>
          <a:lstStyle>
            <a:lvl1pPr indent="-311150" lvl="0" marL="457200" algn="ctr">
              <a:spcBef>
                <a:spcPts val="0"/>
              </a:spcBef>
              <a:spcAft>
                <a:spcPts val="0"/>
              </a:spcAft>
              <a:buClr>
                <a:schemeClr val="lt1"/>
              </a:buClr>
              <a:buSzPts val="1300"/>
              <a:buChar char="●"/>
              <a:defRPr>
                <a:solidFill>
                  <a:schemeClr val="lt1"/>
                </a:solidFill>
              </a:defRPr>
            </a:lvl1pPr>
            <a:lvl2pPr indent="-298450" lvl="1" marL="914400" algn="ctr">
              <a:spcBef>
                <a:spcPts val="0"/>
              </a:spcBef>
              <a:spcAft>
                <a:spcPts val="0"/>
              </a:spcAft>
              <a:buClr>
                <a:schemeClr val="lt1"/>
              </a:buClr>
              <a:buSzPts val="1100"/>
              <a:buChar char="○"/>
              <a:defRPr>
                <a:solidFill>
                  <a:schemeClr val="lt1"/>
                </a:solidFill>
              </a:defRPr>
            </a:lvl2pPr>
            <a:lvl3pPr indent="-298450" lvl="2" marL="1371600" algn="ctr">
              <a:spcBef>
                <a:spcPts val="0"/>
              </a:spcBef>
              <a:spcAft>
                <a:spcPts val="0"/>
              </a:spcAft>
              <a:buClr>
                <a:schemeClr val="lt1"/>
              </a:buClr>
              <a:buSzPts val="1100"/>
              <a:buChar char="■"/>
              <a:defRPr>
                <a:solidFill>
                  <a:schemeClr val="lt1"/>
                </a:solidFill>
              </a:defRPr>
            </a:lvl3pPr>
            <a:lvl4pPr indent="-298450" lvl="3" marL="1828800" algn="ctr">
              <a:spcBef>
                <a:spcPts val="0"/>
              </a:spcBef>
              <a:spcAft>
                <a:spcPts val="0"/>
              </a:spcAft>
              <a:buClr>
                <a:schemeClr val="lt1"/>
              </a:buClr>
              <a:buSzPts val="1100"/>
              <a:buChar char="●"/>
              <a:defRPr>
                <a:solidFill>
                  <a:schemeClr val="lt1"/>
                </a:solidFill>
              </a:defRPr>
            </a:lvl4pPr>
            <a:lvl5pPr indent="-298450" lvl="4" marL="2286000" algn="ctr">
              <a:spcBef>
                <a:spcPts val="0"/>
              </a:spcBef>
              <a:spcAft>
                <a:spcPts val="0"/>
              </a:spcAft>
              <a:buClr>
                <a:schemeClr val="lt1"/>
              </a:buClr>
              <a:buSzPts val="1100"/>
              <a:buChar char="○"/>
              <a:defRPr>
                <a:solidFill>
                  <a:schemeClr val="lt1"/>
                </a:solidFill>
              </a:defRPr>
            </a:lvl5pPr>
            <a:lvl6pPr indent="-298450" lvl="5" marL="2743200" algn="ctr">
              <a:spcBef>
                <a:spcPts val="0"/>
              </a:spcBef>
              <a:spcAft>
                <a:spcPts val="0"/>
              </a:spcAft>
              <a:buClr>
                <a:schemeClr val="lt1"/>
              </a:buClr>
              <a:buSzPts val="1100"/>
              <a:buChar char="■"/>
              <a:defRPr>
                <a:solidFill>
                  <a:schemeClr val="lt1"/>
                </a:solidFill>
              </a:defRPr>
            </a:lvl6pPr>
            <a:lvl7pPr indent="-298450" lvl="6" marL="3200400" algn="ctr">
              <a:spcBef>
                <a:spcPts val="0"/>
              </a:spcBef>
              <a:spcAft>
                <a:spcPts val="0"/>
              </a:spcAft>
              <a:buClr>
                <a:schemeClr val="lt1"/>
              </a:buClr>
              <a:buSzPts val="1100"/>
              <a:buChar char="●"/>
              <a:defRPr>
                <a:solidFill>
                  <a:schemeClr val="lt1"/>
                </a:solidFill>
              </a:defRPr>
            </a:lvl7pPr>
            <a:lvl8pPr indent="-298450" lvl="7" marL="3657600" algn="ctr">
              <a:spcBef>
                <a:spcPts val="0"/>
              </a:spcBef>
              <a:spcAft>
                <a:spcPts val="0"/>
              </a:spcAft>
              <a:buClr>
                <a:schemeClr val="lt1"/>
              </a:buClr>
              <a:buSzPts val="1100"/>
              <a:buChar char="○"/>
              <a:defRPr>
                <a:solidFill>
                  <a:schemeClr val="lt1"/>
                </a:solidFill>
              </a:defRPr>
            </a:lvl8pPr>
            <a:lvl9pPr indent="-298450" lvl="8" marL="4114800" algn="ctr">
              <a:spcBef>
                <a:spcPts val="0"/>
              </a:spcBef>
              <a:spcAft>
                <a:spcPts val="0"/>
              </a:spcAft>
              <a:buClr>
                <a:schemeClr val="lt1"/>
              </a:buClr>
              <a:buSzPts val="1100"/>
              <a:buChar char="■"/>
              <a:defRPr>
                <a:solidFill>
                  <a:schemeClr val="lt1"/>
                </a:solidFill>
              </a:defRPr>
            </a:lvl9pPr>
          </a:lstStyle>
          <a:p/>
        </p:txBody>
      </p:sp>
      <p:sp>
        <p:nvSpPr>
          <p:cNvPr id="270" name="Google Shape;270;p11"/>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1" name="Shape 271"/>
        <p:cNvGrpSpPr/>
        <p:nvPr/>
      </p:nvGrpSpPr>
      <p:grpSpPr>
        <a:xfrm>
          <a:off x="0" y="0"/>
          <a:ext cx="0" cy="0"/>
          <a:chOff x="0" y="0"/>
          <a:chExt cx="0" cy="0"/>
        </a:xfrm>
      </p:grpSpPr>
      <p:sp>
        <p:nvSpPr>
          <p:cNvPr id="272" name="Google Shape;272;p12"/>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49" name="Shape 49"/>
        <p:cNvGrpSpPr/>
        <p:nvPr/>
      </p:nvGrpSpPr>
      <p:grpSpPr>
        <a:xfrm>
          <a:off x="0" y="0"/>
          <a:ext cx="0" cy="0"/>
          <a:chOff x="0" y="0"/>
          <a:chExt cx="0" cy="0"/>
        </a:xfrm>
      </p:grpSpPr>
      <p:grpSp>
        <p:nvGrpSpPr>
          <p:cNvPr id="50" name="Google Shape;50;p3"/>
          <p:cNvGrpSpPr/>
          <p:nvPr/>
        </p:nvGrpSpPr>
        <p:grpSpPr>
          <a:xfrm>
            <a:off x="146769" y="3406"/>
            <a:ext cx="1233215" cy="1384535"/>
            <a:chOff x="146769" y="3406"/>
            <a:chExt cx="1233215" cy="1384535"/>
          </a:xfrm>
        </p:grpSpPr>
        <p:grpSp>
          <p:nvGrpSpPr>
            <p:cNvPr id="51" name="Google Shape;51;p3"/>
            <p:cNvGrpSpPr/>
            <p:nvPr/>
          </p:nvGrpSpPr>
          <p:grpSpPr>
            <a:xfrm>
              <a:off x="1063183" y="3406"/>
              <a:ext cx="316800" cy="688513"/>
              <a:chOff x="1063183" y="3406"/>
              <a:chExt cx="316800" cy="688513"/>
            </a:xfrm>
          </p:grpSpPr>
          <p:sp>
            <p:nvSpPr>
              <p:cNvPr id="52" name="Google Shape;52;p3"/>
              <p:cNvSpPr/>
              <p:nvPr/>
            </p:nvSpPr>
            <p:spPr>
              <a:xfrm rot="10800000">
                <a:off x="1063183"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3"/>
              <p:cNvSpPr/>
              <p:nvPr/>
            </p:nvSpPr>
            <p:spPr>
              <a:xfrm rot="10800000">
                <a:off x="1063183"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 name="Google Shape;54;p3"/>
            <p:cNvGrpSpPr/>
            <p:nvPr/>
          </p:nvGrpSpPr>
          <p:grpSpPr>
            <a:xfrm>
              <a:off x="604976" y="3406"/>
              <a:ext cx="316800" cy="1036524"/>
              <a:chOff x="604976" y="3406"/>
              <a:chExt cx="316800" cy="1036524"/>
            </a:xfrm>
          </p:grpSpPr>
          <p:sp>
            <p:nvSpPr>
              <p:cNvPr id="55" name="Google Shape;55;p3"/>
              <p:cNvSpPr/>
              <p:nvPr/>
            </p:nvSpPr>
            <p:spPr>
              <a:xfrm rot="10800000">
                <a:off x="604976"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3"/>
              <p:cNvSpPr/>
              <p:nvPr/>
            </p:nvSpPr>
            <p:spPr>
              <a:xfrm rot="10800000">
                <a:off x="604976"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3"/>
              <p:cNvSpPr/>
              <p:nvPr/>
            </p:nvSpPr>
            <p:spPr>
              <a:xfrm rot="10800000">
                <a:off x="604976"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 name="Google Shape;58;p3"/>
            <p:cNvGrpSpPr/>
            <p:nvPr/>
          </p:nvGrpSpPr>
          <p:grpSpPr>
            <a:xfrm>
              <a:off x="146769" y="3406"/>
              <a:ext cx="316800" cy="1384535"/>
              <a:chOff x="146769" y="3406"/>
              <a:chExt cx="316800" cy="1384535"/>
            </a:xfrm>
          </p:grpSpPr>
          <p:sp>
            <p:nvSpPr>
              <p:cNvPr id="59" name="Google Shape;59;p3"/>
              <p:cNvSpPr/>
              <p:nvPr/>
            </p:nvSpPr>
            <p:spPr>
              <a:xfrm rot="10800000">
                <a:off x="146769"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3"/>
              <p:cNvSpPr/>
              <p:nvPr/>
            </p:nvSpPr>
            <p:spPr>
              <a:xfrm rot="10800000">
                <a:off x="146769" y="3441"/>
                <a:ext cx="316800" cy="1384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3"/>
              <p:cNvSpPr/>
              <p:nvPr/>
            </p:nvSpPr>
            <p:spPr>
              <a:xfrm rot="10800000">
                <a:off x="146769"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3"/>
              <p:cNvSpPr/>
              <p:nvPr/>
            </p:nvSpPr>
            <p:spPr>
              <a:xfrm rot="10800000">
                <a:off x="146769"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63" name="Google Shape;63;p3"/>
          <p:cNvGrpSpPr/>
          <p:nvPr/>
        </p:nvGrpSpPr>
        <p:grpSpPr>
          <a:xfrm>
            <a:off x="6775084" y="2904008"/>
            <a:ext cx="2186148" cy="2239500"/>
            <a:chOff x="6775084" y="2904008"/>
            <a:chExt cx="2186148" cy="2239500"/>
          </a:xfrm>
        </p:grpSpPr>
        <p:grpSp>
          <p:nvGrpSpPr>
            <p:cNvPr id="64" name="Google Shape;64;p3"/>
            <p:cNvGrpSpPr/>
            <p:nvPr/>
          </p:nvGrpSpPr>
          <p:grpSpPr>
            <a:xfrm>
              <a:off x="6775084" y="4253708"/>
              <a:ext cx="409500" cy="889800"/>
              <a:chOff x="6775084" y="4253708"/>
              <a:chExt cx="409500" cy="889800"/>
            </a:xfrm>
          </p:grpSpPr>
          <p:sp>
            <p:nvSpPr>
              <p:cNvPr id="65" name="Google Shape;65;p3"/>
              <p:cNvSpPr/>
              <p:nvPr/>
            </p:nvSpPr>
            <p:spPr>
              <a:xfrm>
                <a:off x="6775084"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3"/>
              <p:cNvSpPr/>
              <p:nvPr/>
            </p:nvSpPr>
            <p:spPr>
              <a:xfrm>
                <a:off x="6775084"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 name="Google Shape;67;p3"/>
            <p:cNvGrpSpPr/>
            <p:nvPr/>
          </p:nvGrpSpPr>
          <p:grpSpPr>
            <a:xfrm>
              <a:off x="7367299" y="3804008"/>
              <a:ext cx="409500" cy="1339500"/>
              <a:chOff x="7367299" y="3804008"/>
              <a:chExt cx="409500" cy="1339500"/>
            </a:xfrm>
          </p:grpSpPr>
          <p:sp>
            <p:nvSpPr>
              <p:cNvPr id="68" name="Google Shape;68;p3"/>
              <p:cNvSpPr/>
              <p:nvPr/>
            </p:nvSpPr>
            <p:spPr>
              <a:xfrm>
                <a:off x="7367299"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3"/>
              <p:cNvSpPr/>
              <p:nvPr/>
            </p:nvSpPr>
            <p:spPr>
              <a:xfrm>
                <a:off x="7367299"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3"/>
              <p:cNvSpPr/>
              <p:nvPr/>
            </p:nvSpPr>
            <p:spPr>
              <a:xfrm>
                <a:off x="7367299"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 name="Google Shape;71;p3"/>
            <p:cNvGrpSpPr/>
            <p:nvPr/>
          </p:nvGrpSpPr>
          <p:grpSpPr>
            <a:xfrm>
              <a:off x="7959516" y="3354008"/>
              <a:ext cx="409500" cy="1789500"/>
              <a:chOff x="7959516" y="3354008"/>
              <a:chExt cx="409500" cy="1789500"/>
            </a:xfrm>
          </p:grpSpPr>
          <p:sp>
            <p:nvSpPr>
              <p:cNvPr id="72" name="Google Shape;72;p3"/>
              <p:cNvSpPr/>
              <p:nvPr/>
            </p:nvSpPr>
            <p:spPr>
              <a:xfrm>
                <a:off x="7959516"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3"/>
              <p:cNvSpPr/>
              <p:nvPr/>
            </p:nvSpPr>
            <p:spPr>
              <a:xfrm>
                <a:off x="7959516"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3"/>
              <p:cNvSpPr/>
              <p:nvPr/>
            </p:nvSpPr>
            <p:spPr>
              <a:xfrm>
                <a:off x="7959516"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
              <p:cNvSpPr/>
              <p:nvPr/>
            </p:nvSpPr>
            <p:spPr>
              <a:xfrm>
                <a:off x="7959516"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 name="Google Shape;76;p3"/>
            <p:cNvGrpSpPr/>
            <p:nvPr/>
          </p:nvGrpSpPr>
          <p:grpSpPr>
            <a:xfrm>
              <a:off x="8551731" y="2904008"/>
              <a:ext cx="409500" cy="2239500"/>
              <a:chOff x="8551731" y="2904008"/>
              <a:chExt cx="409500" cy="2239500"/>
            </a:xfrm>
          </p:grpSpPr>
          <p:sp>
            <p:nvSpPr>
              <p:cNvPr id="77" name="Google Shape;77;p3"/>
              <p:cNvSpPr/>
              <p:nvPr/>
            </p:nvSpPr>
            <p:spPr>
              <a:xfrm>
                <a:off x="8551731"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a:off x="8551731"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a:off x="8551731"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3"/>
              <p:cNvSpPr/>
              <p:nvPr/>
            </p:nvSpPr>
            <p:spPr>
              <a:xfrm>
                <a:off x="8551731" y="2904008"/>
                <a:ext cx="409500" cy="22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3"/>
              <p:cNvSpPr/>
              <p:nvPr/>
            </p:nvSpPr>
            <p:spPr>
              <a:xfrm>
                <a:off x="8551731"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82" name="Google Shape;82;p3"/>
          <p:cNvSpPr txBox="1"/>
          <p:nvPr>
            <p:ph type="title"/>
          </p:nvPr>
        </p:nvSpPr>
        <p:spPr>
          <a:xfrm>
            <a:off x="824000" y="1613825"/>
            <a:ext cx="5857800" cy="18729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83" name="Google Shape;83;p3"/>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4" name="Shape 84"/>
        <p:cNvGrpSpPr/>
        <p:nvPr/>
      </p:nvGrpSpPr>
      <p:grpSpPr>
        <a:xfrm>
          <a:off x="0" y="0"/>
          <a:ext cx="0" cy="0"/>
          <a:chOff x="0" y="0"/>
          <a:chExt cx="0" cy="0"/>
        </a:xfrm>
      </p:grpSpPr>
      <p:grpSp>
        <p:nvGrpSpPr>
          <p:cNvPr id="85" name="Google Shape;85;p4"/>
          <p:cNvGrpSpPr/>
          <p:nvPr/>
        </p:nvGrpSpPr>
        <p:grpSpPr>
          <a:xfrm>
            <a:off x="625966" y="299376"/>
            <a:ext cx="999312" cy="999312"/>
            <a:chOff x="348199" y="179450"/>
            <a:chExt cx="1116300" cy="1116300"/>
          </a:xfrm>
        </p:grpSpPr>
        <p:sp>
          <p:nvSpPr>
            <p:cNvPr id="86" name="Google Shape;86;p4"/>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4"/>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8" name="Google Shape;88;p4"/>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9" name="Google Shape;89;p4"/>
          <p:cNvSpPr txBox="1"/>
          <p:nvPr>
            <p:ph idx="1" type="body"/>
          </p:nvPr>
        </p:nvSpPr>
        <p:spPr>
          <a:xfrm>
            <a:off x="1303800" y="1990050"/>
            <a:ext cx="70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0" name="Google Shape;90;p4"/>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1" name="Shape 91"/>
        <p:cNvGrpSpPr/>
        <p:nvPr/>
      </p:nvGrpSpPr>
      <p:grpSpPr>
        <a:xfrm>
          <a:off x="0" y="0"/>
          <a:ext cx="0" cy="0"/>
          <a:chOff x="0" y="0"/>
          <a:chExt cx="0" cy="0"/>
        </a:xfrm>
      </p:grpSpPr>
      <p:grpSp>
        <p:nvGrpSpPr>
          <p:cNvPr id="92" name="Google Shape;92;p5"/>
          <p:cNvGrpSpPr/>
          <p:nvPr/>
        </p:nvGrpSpPr>
        <p:grpSpPr>
          <a:xfrm>
            <a:off x="625966" y="299376"/>
            <a:ext cx="999312" cy="999312"/>
            <a:chOff x="348199" y="179450"/>
            <a:chExt cx="1116300" cy="1116300"/>
          </a:xfrm>
        </p:grpSpPr>
        <p:sp>
          <p:nvSpPr>
            <p:cNvPr id="93" name="Google Shape;93;p5"/>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5"/>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6" name="Google Shape;96;p5"/>
          <p:cNvSpPr txBox="1"/>
          <p:nvPr>
            <p:ph idx="1" type="body"/>
          </p:nvPr>
        </p:nvSpPr>
        <p:spPr>
          <a:xfrm>
            <a:off x="1303800" y="1990050"/>
            <a:ext cx="34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7" name="Google Shape;97;p5"/>
          <p:cNvSpPr txBox="1"/>
          <p:nvPr>
            <p:ph idx="2" type="body"/>
          </p:nvPr>
        </p:nvSpPr>
        <p:spPr>
          <a:xfrm>
            <a:off x="4903650" y="1990050"/>
            <a:ext cx="34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8" name="Google Shape;98;p5"/>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9" name="Shape 99"/>
        <p:cNvGrpSpPr/>
        <p:nvPr/>
      </p:nvGrpSpPr>
      <p:grpSpPr>
        <a:xfrm>
          <a:off x="0" y="0"/>
          <a:ext cx="0" cy="0"/>
          <a:chOff x="0" y="0"/>
          <a:chExt cx="0" cy="0"/>
        </a:xfrm>
      </p:grpSpPr>
      <p:grpSp>
        <p:nvGrpSpPr>
          <p:cNvPr id="100" name="Google Shape;100;p6"/>
          <p:cNvGrpSpPr/>
          <p:nvPr/>
        </p:nvGrpSpPr>
        <p:grpSpPr>
          <a:xfrm>
            <a:off x="625966" y="299376"/>
            <a:ext cx="999312" cy="999312"/>
            <a:chOff x="348199" y="179450"/>
            <a:chExt cx="1116300" cy="1116300"/>
          </a:xfrm>
        </p:grpSpPr>
        <p:sp>
          <p:nvSpPr>
            <p:cNvPr id="101" name="Google Shape;101;p6"/>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6"/>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6"/>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4" name="Google Shape;104;p6"/>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5" name="Shape 105"/>
        <p:cNvGrpSpPr/>
        <p:nvPr/>
      </p:nvGrpSpPr>
      <p:grpSpPr>
        <a:xfrm>
          <a:off x="0" y="0"/>
          <a:ext cx="0" cy="0"/>
          <a:chOff x="0" y="0"/>
          <a:chExt cx="0" cy="0"/>
        </a:xfrm>
      </p:grpSpPr>
      <p:grpSp>
        <p:nvGrpSpPr>
          <p:cNvPr id="106" name="Google Shape;106;p7"/>
          <p:cNvGrpSpPr/>
          <p:nvPr/>
        </p:nvGrpSpPr>
        <p:grpSpPr>
          <a:xfrm>
            <a:off x="625966" y="299376"/>
            <a:ext cx="999312" cy="999312"/>
            <a:chOff x="348199" y="179450"/>
            <a:chExt cx="1116300" cy="1116300"/>
          </a:xfrm>
        </p:grpSpPr>
        <p:sp>
          <p:nvSpPr>
            <p:cNvPr id="107" name="Google Shape;107;p7"/>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7"/>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7"/>
          <p:cNvSpPr txBox="1"/>
          <p:nvPr>
            <p:ph type="title"/>
          </p:nvPr>
        </p:nvSpPr>
        <p:spPr>
          <a:xfrm>
            <a:off x="1303800" y="598575"/>
            <a:ext cx="3312000" cy="1590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0" name="Google Shape;110;p7"/>
          <p:cNvSpPr txBox="1"/>
          <p:nvPr>
            <p:ph idx="1" type="body"/>
          </p:nvPr>
        </p:nvSpPr>
        <p:spPr>
          <a:xfrm>
            <a:off x="1303800" y="2309675"/>
            <a:ext cx="3312000" cy="22218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11" name="Google Shape;111;p7"/>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dk1"/>
        </a:solidFill>
      </p:bgPr>
    </p:bg>
    <p:spTree>
      <p:nvGrpSpPr>
        <p:cNvPr id="112" name="Shape 112"/>
        <p:cNvGrpSpPr/>
        <p:nvPr/>
      </p:nvGrpSpPr>
      <p:grpSpPr>
        <a:xfrm>
          <a:off x="0" y="0"/>
          <a:ext cx="0" cy="0"/>
          <a:chOff x="0" y="0"/>
          <a:chExt cx="0" cy="0"/>
        </a:xfrm>
      </p:grpSpPr>
      <p:grpSp>
        <p:nvGrpSpPr>
          <p:cNvPr id="113" name="Google Shape;113;p8"/>
          <p:cNvGrpSpPr/>
          <p:nvPr/>
        </p:nvGrpSpPr>
        <p:grpSpPr>
          <a:xfrm>
            <a:off x="6866714" y="1306"/>
            <a:ext cx="2267451" cy="2601690"/>
            <a:chOff x="6790514" y="1306"/>
            <a:chExt cx="2267451" cy="2601690"/>
          </a:xfrm>
        </p:grpSpPr>
        <p:grpSp>
          <p:nvGrpSpPr>
            <p:cNvPr id="114" name="Google Shape;114;p8"/>
            <p:cNvGrpSpPr/>
            <p:nvPr/>
          </p:nvGrpSpPr>
          <p:grpSpPr>
            <a:xfrm>
              <a:off x="7067465" y="1306"/>
              <a:ext cx="1990500" cy="1990200"/>
              <a:chOff x="7067465" y="1306"/>
              <a:chExt cx="1990500" cy="1990200"/>
            </a:xfrm>
          </p:grpSpPr>
          <p:sp>
            <p:nvSpPr>
              <p:cNvPr id="115" name="Google Shape;115;p8"/>
              <p:cNvSpPr/>
              <p:nvPr/>
            </p:nvSpPr>
            <p:spPr>
              <a:xfrm rot="-8648551">
                <a:off x="7594313" y="527721"/>
                <a:ext cx="937226" cy="937226"/>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8"/>
              <p:cNvSpPr/>
              <p:nvPr/>
            </p:nvSpPr>
            <p:spPr>
              <a:xfrm rot="-8648551">
                <a:off x="7594313" y="527721"/>
                <a:ext cx="937226" cy="937226"/>
              </a:xfrm>
              <a:prstGeom prst="pie">
                <a:avLst>
                  <a:gd fmla="val 19376841"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8"/>
              <p:cNvSpPr/>
              <p:nvPr/>
            </p:nvSpPr>
            <p:spPr>
              <a:xfrm rot="-8649154">
                <a:off x="7349891" y="283705"/>
                <a:ext cx="1425647" cy="14254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 name="Google Shape;118;p8"/>
            <p:cNvGrpSpPr/>
            <p:nvPr/>
          </p:nvGrpSpPr>
          <p:grpSpPr>
            <a:xfrm>
              <a:off x="8207126" y="1807996"/>
              <a:ext cx="795000" cy="795000"/>
              <a:chOff x="8207126" y="1807996"/>
              <a:chExt cx="795000" cy="795000"/>
            </a:xfrm>
          </p:grpSpPr>
          <p:sp>
            <p:nvSpPr>
              <p:cNvPr id="119" name="Google Shape;119;p8"/>
              <p:cNvSpPr/>
              <p:nvPr/>
            </p:nvSpPr>
            <p:spPr>
              <a:xfrm rot="2152054">
                <a:off x="8319942" y="1920813"/>
                <a:ext cx="569367" cy="569367"/>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8"/>
              <p:cNvSpPr/>
              <p:nvPr/>
            </p:nvSpPr>
            <p:spPr>
              <a:xfrm rot="2150259">
                <a:off x="8408218" y="2008610"/>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8"/>
              <p:cNvSpPr/>
              <p:nvPr/>
            </p:nvSpPr>
            <p:spPr>
              <a:xfrm rot="2150259">
                <a:off x="8408218" y="2008610"/>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 name="Google Shape;122;p8"/>
            <p:cNvGrpSpPr/>
            <p:nvPr/>
          </p:nvGrpSpPr>
          <p:grpSpPr>
            <a:xfrm>
              <a:off x="6790514" y="118857"/>
              <a:ext cx="548700" cy="548700"/>
              <a:chOff x="6790514" y="118857"/>
              <a:chExt cx="548700" cy="548700"/>
            </a:xfrm>
          </p:grpSpPr>
          <p:sp>
            <p:nvSpPr>
              <p:cNvPr id="123" name="Google Shape;123;p8"/>
              <p:cNvSpPr/>
              <p:nvPr/>
            </p:nvSpPr>
            <p:spPr>
              <a:xfrm rot="2150259">
                <a:off x="6868362" y="196705"/>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8"/>
              <p:cNvSpPr/>
              <p:nvPr/>
            </p:nvSpPr>
            <p:spPr>
              <a:xfrm rot="2150259">
                <a:off x="6868362" y="196705"/>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5" name="Google Shape;125;p8"/>
          <p:cNvSpPr txBox="1"/>
          <p:nvPr>
            <p:ph type="title"/>
          </p:nvPr>
        </p:nvSpPr>
        <p:spPr>
          <a:xfrm>
            <a:off x="824000" y="763600"/>
            <a:ext cx="5857800" cy="35733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26" name="Google Shape;126;p8"/>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7" name="Shape 127"/>
        <p:cNvGrpSpPr/>
        <p:nvPr/>
      </p:nvGrpSpPr>
      <p:grpSpPr>
        <a:xfrm>
          <a:off x="0" y="0"/>
          <a:ext cx="0" cy="0"/>
          <a:chOff x="0" y="0"/>
          <a:chExt cx="0" cy="0"/>
        </a:xfrm>
      </p:grpSpPr>
      <p:grpSp>
        <p:nvGrpSpPr>
          <p:cNvPr id="128" name="Google Shape;128;p9"/>
          <p:cNvGrpSpPr/>
          <p:nvPr/>
        </p:nvGrpSpPr>
        <p:grpSpPr>
          <a:xfrm>
            <a:off x="625966" y="299376"/>
            <a:ext cx="999312" cy="999312"/>
            <a:chOff x="348199" y="179450"/>
            <a:chExt cx="1116300" cy="1116300"/>
          </a:xfrm>
        </p:grpSpPr>
        <p:sp>
          <p:nvSpPr>
            <p:cNvPr id="129" name="Google Shape;129;p9"/>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9"/>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1" name="Google Shape;131;p9"/>
          <p:cNvSpPr txBox="1"/>
          <p:nvPr>
            <p:ph type="title"/>
          </p:nvPr>
        </p:nvSpPr>
        <p:spPr>
          <a:xfrm>
            <a:off x="1303800" y="598575"/>
            <a:ext cx="3430500" cy="19902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2" name="Google Shape;132;p9"/>
          <p:cNvSpPr txBox="1"/>
          <p:nvPr>
            <p:ph idx="1" type="subTitle"/>
          </p:nvPr>
        </p:nvSpPr>
        <p:spPr>
          <a:xfrm>
            <a:off x="1303800" y="2743203"/>
            <a:ext cx="3430500" cy="7260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33" name="Google Shape;133;p9"/>
          <p:cNvSpPr txBox="1"/>
          <p:nvPr>
            <p:ph idx="2" type="body"/>
          </p:nvPr>
        </p:nvSpPr>
        <p:spPr>
          <a:xfrm>
            <a:off x="4903700" y="661000"/>
            <a:ext cx="3430500" cy="38706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34" name="Google Shape;134;p9"/>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5" name="Shape 135"/>
        <p:cNvGrpSpPr/>
        <p:nvPr/>
      </p:nvGrpSpPr>
      <p:grpSpPr>
        <a:xfrm>
          <a:off x="0" y="0"/>
          <a:ext cx="0" cy="0"/>
          <a:chOff x="0" y="0"/>
          <a:chExt cx="0" cy="0"/>
        </a:xfrm>
      </p:grpSpPr>
      <p:grpSp>
        <p:nvGrpSpPr>
          <p:cNvPr id="136" name="Google Shape;136;p10"/>
          <p:cNvGrpSpPr/>
          <p:nvPr/>
        </p:nvGrpSpPr>
        <p:grpSpPr>
          <a:xfrm>
            <a:off x="713373" y="3847119"/>
            <a:ext cx="825392" cy="825392"/>
            <a:chOff x="348199" y="179450"/>
            <a:chExt cx="1116300" cy="1116300"/>
          </a:xfrm>
        </p:grpSpPr>
        <p:sp>
          <p:nvSpPr>
            <p:cNvPr id="137" name="Google Shape;137;p10"/>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0"/>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9" name="Google Shape;139;p10"/>
          <p:cNvSpPr txBox="1"/>
          <p:nvPr>
            <p:ph idx="1" type="body"/>
          </p:nvPr>
        </p:nvSpPr>
        <p:spPr>
          <a:xfrm>
            <a:off x="1303800" y="4138975"/>
            <a:ext cx="5843100" cy="534900"/>
          </a:xfrm>
          <a:prstGeom prst="rect">
            <a:avLst/>
          </a:prstGeom>
        </p:spPr>
        <p:txBody>
          <a:bodyPr anchorCtr="0" anchor="t"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140" name="Google Shape;140;p10"/>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omentu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1pPr>
            <a:lvl2pPr lvl="1">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2pPr>
            <a:lvl3pPr lvl="2">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3pPr>
            <a:lvl4pPr lvl="3">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4pPr>
            <a:lvl5pPr lvl="4">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5pPr>
            <a:lvl6pPr lvl="5">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6pPr>
            <a:lvl7pPr lvl="6">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7pPr>
            <a:lvl8pPr lvl="7">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8pPr>
            <a:lvl9pPr lvl="8">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Nunito"/>
              <a:buChar char="●"/>
              <a:defRPr sz="1300">
                <a:solidFill>
                  <a:schemeClr val="dk2"/>
                </a:solidFill>
                <a:latin typeface="Nunito"/>
                <a:ea typeface="Nunito"/>
                <a:cs typeface="Nunito"/>
                <a:sym typeface="Nunito"/>
              </a:defRPr>
            </a:lvl1pPr>
            <a:lvl2pPr indent="-298450" lvl="1" marL="9144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2pPr>
            <a:lvl3pPr indent="-298450" lvl="2" marL="13716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3pPr>
            <a:lvl4pPr indent="-298450" lvl="3" marL="18288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4pPr>
            <a:lvl5pPr indent="-298450" lvl="4" marL="22860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5pPr>
            <a:lvl6pPr indent="-298450" lvl="5" marL="27432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6pPr>
            <a:lvl7pPr indent="-298450" lvl="6" marL="32004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7pPr>
            <a:lvl8pPr indent="-298450" lvl="7" marL="36576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8pPr>
            <a:lvl9pPr indent="-298450" lvl="8" marL="41148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9pPr>
          </a:lstStyle>
          <a:p/>
        </p:txBody>
      </p:sp>
      <p:sp>
        <p:nvSpPr>
          <p:cNvPr id="8" name="Google Shape;8;p1"/>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rmAutofit/>
          </a:bodyPr>
          <a:lstStyle>
            <a:lvl1pPr lvl="0" algn="r">
              <a:buNone/>
              <a:defRPr sz="900">
                <a:solidFill>
                  <a:schemeClr val="dk2"/>
                </a:solidFill>
                <a:latin typeface="Nunito"/>
                <a:ea typeface="Nunito"/>
                <a:cs typeface="Nunito"/>
                <a:sym typeface="Nunito"/>
              </a:defRPr>
            </a:lvl1pPr>
            <a:lvl2pPr lvl="1" algn="r">
              <a:buNone/>
              <a:defRPr sz="900">
                <a:solidFill>
                  <a:schemeClr val="dk2"/>
                </a:solidFill>
                <a:latin typeface="Nunito"/>
                <a:ea typeface="Nunito"/>
                <a:cs typeface="Nunito"/>
                <a:sym typeface="Nunito"/>
              </a:defRPr>
            </a:lvl2pPr>
            <a:lvl3pPr lvl="2" algn="r">
              <a:buNone/>
              <a:defRPr sz="900">
                <a:solidFill>
                  <a:schemeClr val="dk2"/>
                </a:solidFill>
                <a:latin typeface="Nunito"/>
                <a:ea typeface="Nunito"/>
                <a:cs typeface="Nunito"/>
                <a:sym typeface="Nunito"/>
              </a:defRPr>
            </a:lvl3pPr>
            <a:lvl4pPr lvl="3" algn="r">
              <a:buNone/>
              <a:defRPr sz="900">
                <a:solidFill>
                  <a:schemeClr val="dk2"/>
                </a:solidFill>
                <a:latin typeface="Nunito"/>
                <a:ea typeface="Nunito"/>
                <a:cs typeface="Nunito"/>
                <a:sym typeface="Nunito"/>
              </a:defRPr>
            </a:lvl4pPr>
            <a:lvl5pPr lvl="4" algn="r">
              <a:buNone/>
              <a:defRPr sz="900">
                <a:solidFill>
                  <a:schemeClr val="dk2"/>
                </a:solidFill>
                <a:latin typeface="Nunito"/>
                <a:ea typeface="Nunito"/>
                <a:cs typeface="Nunito"/>
                <a:sym typeface="Nunito"/>
              </a:defRPr>
            </a:lvl5pPr>
            <a:lvl6pPr lvl="5" algn="r">
              <a:buNone/>
              <a:defRPr sz="900">
                <a:solidFill>
                  <a:schemeClr val="dk2"/>
                </a:solidFill>
                <a:latin typeface="Nunito"/>
                <a:ea typeface="Nunito"/>
                <a:cs typeface="Nunito"/>
                <a:sym typeface="Nunito"/>
              </a:defRPr>
            </a:lvl6pPr>
            <a:lvl7pPr lvl="6" algn="r">
              <a:buNone/>
              <a:defRPr sz="900">
                <a:solidFill>
                  <a:schemeClr val="dk2"/>
                </a:solidFill>
                <a:latin typeface="Nunito"/>
                <a:ea typeface="Nunito"/>
                <a:cs typeface="Nunito"/>
                <a:sym typeface="Nunito"/>
              </a:defRPr>
            </a:lvl7pPr>
            <a:lvl8pPr lvl="7" algn="r">
              <a:buNone/>
              <a:defRPr sz="900">
                <a:solidFill>
                  <a:schemeClr val="dk2"/>
                </a:solidFill>
                <a:latin typeface="Nunito"/>
                <a:ea typeface="Nunito"/>
                <a:cs typeface="Nunito"/>
                <a:sym typeface="Nunito"/>
              </a:defRPr>
            </a:lvl8pPr>
            <a:lvl9pPr lvl="8" algn="r">
              <a:buNone/>
              <a:defRPr sz="9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ru"/>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1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1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1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1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1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15.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A7D6"/>
        </a:solidFill>
      </p:bgPr>
    </p:bg>
    <p:spTree>
      <p:nvGrpSpPr>
        <p:cNvPr id="276" name="Shape 276"/>
        <p:cNvGrpSpPr/>
        <p:nvPr/>
      </p:nvGrpSpPr>
      <p:grpSpPr>
        <a:xfrm>
          <a:off x="0" y="0"/>
          <a:ext cx="0" cy="0"/>
          <a:chOff x="0" y="0"/>
          <a:chExt cx="0" cy="0"/>
        </a:xfrm>
      </p:grpSpPr>
      <p:sp>
        <p:nvSpPr>
          <p:cNvPr id="277" name="Google Shape;277;p13"/>
          <p:cNvSpPr txBox="1"/>
          <p:nvPr>
            <p:ph type="ctrTitle"/>
          </p:nvPr>
        </p:nvSpPr>
        <p:spPr>
          <a:xfrm>
            <a:off x="656925" y="2126700"/>
            <a:ext cx="5179800" cy="2037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ru" sz="5900"/>
              <a:t>DIGITAL MARKETING</a:t>
            </a:r>
            <a:endParaRPr sz="5900"/>
          </a:p>
        </p:txBody>
      </p:sp>
      <p:sp>
        <p:nvSpPr>
          <p:cNvPr id="278" name="Google Shape;278;p13"/>
          <p:cNvSpPr/>
          <p:nvPr/>
        </p:nvSpPr>
        <p:spPr>
          <a:xfrm>
            <a:off x="5842125" y="845675"/>
            <a:ext cx="1639500" cy="1604100"/>
          </a:xfrm>
          <a:prstGeom prst="ellipse">
            <a:avLst/>
          </a:prstGeom>
          <a:solidFill>
            <a:srgbClr val="D9D2E9"/>
          </a:solidFill>
          <a:ln cap="flat" cmpd="sng" w="9525">
            <a:solidFill>
              <a:srgbClr val="D9D2E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13"/>
          <p:cNvSpPr/>
          <p:nvPr/>
        </p:nvSpPr>
        <p:spPr>
          <a:xfrm rot="-5400000">
            <a:off x="5859825" y="822575"/>
            <a:ext cx="1604100" cy="1650300"/>
          </a:xfrm>
          <a:prstGeom prst="pie">
            <a:avLst>
              <a:gd fmla="val 0" name="adj1"/>
              <a:gd fmla="val 17879203" name="adj2"/>
            </a:avLst>
          </a:prstGeom>
          <a:solidFill>
            <a:srgbClr val="B4A7D6"/>
          </a:solidFill>
          <a:ln cap="flat" cmpd="sng" w="9525">
            <a:solidFill>
              <a:srgbClr val="D9D2E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7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22"/>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400"/>
              </a:spcBef>
              <a:spcAft>
                <a:spcPts val="0"/>
              </a:spcAft>
              <a:buNone/>
            </a:pPr>
            <a:r>
              <a:rPr lang="ru" sz="2400">
                <a:solidFill>
                  <a:schemeClr val="lt1"/>
                </a:solidFill>
                <a:latin typeface="Arial"/>
                <a:ea typeface="Arial"/>
                <a:cs typeface="Arial"/>
                <a:sym typeface="Arial"/>
              </a:rPr>
              <a:t>Email-маркетинг</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340" name="Google Shape;340;p22"/>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341" name="Google Shape;341;p22"/>
          <p:cNvSpPr txBox="1"/>
          <p:nvPr/>
        </p:nvSpPr>
        <p:spPr>
          <a:xfrm>
            <a:off x="575300" y="974250"/>
            <a:ext cx="4668300" cy="35463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0"/>
              </a:spcAft>
              <a:buNone/>
            </a:pPr>
            <a:r>
              <a:rPr lang="ru" sz="1600">
                <a:solidFill>
                  <a:srgbClr val="333333"/>
                </a:solidFill>
              </a:rPr>
              <a:t>Електронні розсилки — це все ще відмінний спосіб комунікації з цільовою аудиторією та хороший інструмент для донесення до неї потрібної інформації.</a:t>
            </a:r>
            <a:endParaRPr sz="1600">
              <a:solidFill>
                <a:srgbClr val="333333"/>
              </a:solidFill>
            </a:endParaRPr>
          </a:p>
          <a:p>
            <a:pPr indent="0" lvl="0" marL="0" rtl="0" algn="just">
              <a:lnSpc>
                <a:spcPct val="115000"/>
              </a:lnSpc>
              <a:spcBef>
                <a:spcPts val="0"/>
              </a:spcBef>
              <a:spcAft>
                <a:spcPts val="0"/>
              </a:spcAft>
              <a:buNone/>
            </a:pPr>
            <a:r>
              <a:t/>
            </a:r>
            <a:endParaRPr sz="1600">
              <a:solidFill>
                <a:srgbClr val="333333"/>
              </a:solidFill>
            </a:endParaRPr>
          </a:p>
          <a:p>
            <a:pPr indent="0" lvl="0" marL="0" rtl="0" algn="just">
              <a:lnSpc>
                <a:spcPct val="115000"/>
              </a:lnSpc>
              <a:spcBef>
                <a:spcPts val="0"/>
              </a:spcBef>
              <a:spcAft>
                <a:spcPts val="0"/>
              </a:spcAft>
              <a:buNone/>
            </a:pPr>
            <a:r>
              <a:rPr lang="ru" sz="1600">
                <a:solidFill>
                  <a:srgbClr val="333333"/>
                </a:solidFill>
              </a:rPr>
              <a:t>Варіантів використання маса:</a:t>
            </a:r>
            <a:endParaRPr sz="1600">
              <a:solidFill>
                <a:srgbClr val="333333"/>
              </a:solidFill>
            </a:endParaRPr>
          </a:p>
          <a:p>
            <a:pPr indent="0" lvl="0" marL="0" rtl="0" algn="just">
              <a:lnSpc>
                <a:spcPct val="115000"/>
              </a:lnSpc>
              <a:spcBef>
                <a:spcPts val="0"/>
              </a:spcBef>
              <a:spcAft>
                <a:spcPts val="0"/>
              </a:spcAft>
              <a:buNone/>
            </a:pPr>
            <a:r>
              <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інформаційні розсилки підписникам блогу;</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вітальні листи новим клієнтам;</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інформування про акції та спецпропозиції;</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поради, лайфхаки, цікаві факти й інша корисна інформація.</a:t>
            </a:r>
            <a:endParaRPr>
              <a:latin typeface="Nunito"/>
              <a:ea typeface="Nunito"/>
              <a:cs typeface="Nunito"/>
              <a:sym typeface="Nunito"/>
            </a:endParaRPr>
          </a:p>
        </p:txBody>
      </p:sp>
      <p:pic>
        <p:nvPicPr>
          <p:cNvPr id="342" name="Google Shape;342;p22"/>
          <p:cNvPicPr preferRelativeResize="0"/>
          <p:nvPr/>
        </p:nvPicPr>
        <p:blipFill>
          <a:blip r:embed="rId3">
            <a:alphaModFix/>
          </a:blip>
          <a:stretch>
            <a:fillRect/>
          </a:stretch>
        </p:blipFill>
        <p:spPr>
          <a:xfrm>
            <a:off x="5566625" y="1301175"/>
            <a:ext cx="3308075" cy="25411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23"/>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400"/>
              </a:spcBef>
              <a:spcAft>
                <a:spcPts val="0"/>
              </a:spcAft>
              <a:buNone/>
            </a:pPr>
            <a:r>
              <a:rPr lang="ru" sz="2400">
                <a:solidFill>
                  <a:schemeClr val="lt1"/>
                </a:solidFill>
                <a:latin typeface="Arial"/>
                <a:ea typeface="Arial"/>
                <a:cs typeface="Arial"/>
                <a:sym typeface="Arial"/>
              </a:rPr>
              <a:t>PPC (реклама з оплатою за клік)</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348" name="Google Shape;348;p23"/>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349" name="Google Shape;349;p23"/>
          <p:cNvSpPr txBox="1"/>
          <p:nvPr/>
        </p:nvSpPr>
        <p:spPr>
          <a:xfrm>
            <a:off x="575275" y="827975"/>
            <a:ext cx="5247300" cy="39708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Контекстна реклама з оплатою за клік — важливий елемент діджитал-маркетингу, головна перевага якого — швидкий ефект. Рекламні оголошення демонструються користувачам безпосередньо на сторінці з результатами пошуку. Тобто в такий спосіб можна без SEO бути в топі пошукової видачі за релевантними ключовими запитами.</a:t>
            </a:r>
            <a:endParaRPr sz="1600">
              <a:solidFill>
                <a:srgbClr val="333333"/>
              </a:solidFill>
            </a:endParaRPr>
          </a:p>
          <a:p>
            <a:pPr indent="0" lvl="0" marL="0" rtl="0" algn="just">
              <a:lnSpc>
                <a:spcPct val="115000"/>
              </a:lnSpc>
              <a:spcBef>
                <a:spcPts val="1100"/>
              </a:spcBef>
              <a:spcAft>
                <a:spcPts val="1100"/>
              </a:spcAft>
              <a:buNone/>
            </a:pPr>
            <a:r>
              <a:rPr lang="ru" sz="1600">
                <a:solidFill>
                  <a:srgbClr val="333333"/>
                </a:solidFill>
              </a:rPr>
              <a:t>PPC-реклама використовується не тільки в пошуку, але також у Facebook й Instagram. І це теж перспективний напрямок для тих, хто хоче охопити велику аудиторію, заявити про себе, привернути увагу до нового продукту та наростити кількість лояльних користувачів.</a:t>
            </a:r>
            <a:endParaRPr sz="1600">
              <a:latin typeface="Nunito"/>
              <a:ea typeface="Nunito"/>
              <a:cs typeface="Nunito"/>
              <a:sym typeface="Nunito"/>
            </a:endParaRPr>
          </a:p>
        </p:txBody>
      </p:sp>
      <p:pic>
        <p:nvPicPr>
          <p:cNvPr id="350" name="Google Shape;350;p23"/>
          <p:cNvPicPr preferRelativeResize="0"/>
          <p:nvPr/>
        </p:nvPicPr>
        <p:blipFill>
          <a:blip r:embed="rId3">
            <a:alphaModFix/>
          </a:blip>
          <a:stretch>
            <a:fillRect/>
          </a:stretch>
        </p:blipFill>
        <p:spPr>
          <a:xfrm>
            <a:off x="5822575" y="1562100"/>
            <a:ext cx="3267075" cy="20193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24"/>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400"/>
              </a:spcBef>
              <a:spcAft>
                <a:spcPts val="0"/>
              </a:spcAft>
              <a:buNone/>
            </a:pPr>
            <a:r>
              <a:rPr lang="ru" sz="2400">
                <a:solidFill>
                  <a:schemeClr val="lt1"/>
                </a:solidFill>
                <a:latin typeface="Arial"/>
                <a:ea typeface="Arial"/>
                <a:cs typeface="Arial"/>
                <a:sym typeface="Arial"/>
              </a:rPr>
              <a:t>Контент-маркетинг</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356" name="Google Shape;356;p24"/>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357" name="Google Shape;357;p24"/>
          <p:cNvSpPr txBox="1"/>
          <p:nvPr/>
        </p:nvSpPr>
        <p:spPr>
          <a:xfrm>
            <a:off x="721425" y="775125"/>
            <a:ext cx="5802000" cy="41127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0"/>
              </a:spcAft>
              <a:buNone/>
            </a:pPr>
            <a:r>
              <a:rPr lang="ru" sz="1600">
                <a:solidFill>
                  <a:srgbClr val="333333"/>
                </a:solidFill>
              </a:rPr>
              <a:t>Просування за допомогою різних видів контенту дозволяє інформувати потенційних клієнтів про ваш бренд і ваші пропозиції, підкреслювати ваші переваги, підвищувати впізнаваність й актуальність бренду в очах аудиторії.</a:t>
            </a:r>
            <a:endParaRPr sz="1600">
              <a:solidFill>
                <a:srgbClr val="333333"/>
              </a:solidFill>
            </a:endParaRPr>
          </a:p>
          <a:p>
            <a:pPr indent="0" lvl="0" marL="0" rtl="0" algn="just">
              <a:lnSpc>
                <a:spcPct val="115000"/>
              </a:lnSpc>
              <a:spcBef>
                <a:spcPts val="0"/>
              </a:spcBef>
              <a:spcAft>
                <a:spcPts val="0"/>
              </a:spcAft>
              <a:buNone/>
            </a:pPr>
            <a:r>
              <a:t/>
            </a:r>
            <a:endParaRPr sz="1600">
              <a:solidFill>
                <a:srgbClr val="333333"/>
              </a:solidFill>
            </a:endParaRPr>
          </a:p>
          <a:p>
            <a:pPr indent="0" lvl="0" marL="0" rtl="0" algn="just">
              <a:lnSpc>
                <a:spcPct val="115000"/>
              </a:lnSpc>
              <a:spcBef>
                <a:spcPts val="0"/>
              </a:spcBef>
              <a:spcAft>
                <a:spcPts val="0"/>
              </a:spcAft>
              <a:buNone/>
            </a:pPr>
            <a:r>
              <a:rPr lang="ru" sz="1600">
                <a:solidFill>
                  <a:srgbClr val="333333"/>
                </a:solidFill>
              </a:rPr>
              <a:t>Основні інструменти контент-маркетингу:</a:t>
            </a:r>
            <a:endParaRPr sz="1600">
              <a:solidFill>
                <a:srgbClr val="333333"/>
              </a:solidFill>
            </a:endParaRPr>
          </a:p>
          <a:p>
            <a:pPr indent="-330200" lvl="0" marL="457200" rtl="0" algn="just">
              <a:lnSpc>
                <a:spcPct val="115000"/>
              </a:lnSpc>
              <a:spcBef>
                <a:spcPts val="0"/>
              </a:spcBef>
              <a:spcAft>
                <a:spcPts val="0"/>
              </a:spcAft>
              <a:buClr>
                <a:srgbClr val="333333"/>
              </a:buClr>
              <a:buSzPts val="1600"/>
              <a:buChar char="❏"/>
            </a:pPr>
            <a:r>
              <a:rPr b="1" lang="ru" sz="1600">
                <a:solidFill>
                  <a:srgbClr val="333333"/>
                </a:solidFill>
              </a:rPr>
              <a:t>публікації у блогах </a:t>
            </a:r>
            <a:endParaRPr b="1" sz="1600">
              <a:solidFill>
                <a:srgbClr val="333333"/>
              </a:solidFill>
            </a:endParaRPr>
          </a:p>
          <a:p>
            <a:pPr indent="-330200" lvl="0" marL="457200" rtl="0" algn="just">
              <a:lnSpc>
                <a:spcPct val="115000"/>
              </a:lnSpc>
              <a:spcBef>
                <a:spcPts val="0"/>
              </a:spcBef>
              <a:spcAft>
                <a:spcPts val="0"/>
              </a:spcAft>
              <a:buClr>
                <a:srgbClr val="333333"/>
              </a:buClr>
              <a:buSzPts val="1600"/>
              <a:buChar char="❏"/>
            </a:pPr>
            <a:r>
              <a:rPr b="1" lang="ru" sz="1600">
                <a:solidFill>
                  <a:srgbClr val="333333"/>
                </a:solidFill>
              </a:rPr>
              <a:t>електронні книги, інструкції, чек-листи тощо </a:t>
            </a:r>
            <a:endParaRPr sz="1600">
              <a:solidFill>
                <a:srgbClr val="333333"/>
              </a:solidFill>
            </a:endParaRPr>
          </a:p>
          <a:p>
            <a:pPr indent="-330200" lvl="0" marL="457200" rtl="0" algn="just">
              <a:lnSpc>
                <a:spcPct val="115000"/>
              </a:lnSpc>
              <a:spcBef>
                <a:spcPts val="0"/>
              </a:spcBef>
              <a:spcAft>
                <a:spcPts val="0"/>
              </a:spcAft>
              <a:buClr>
                <a:srgbClr val="333333"/>
              </a:buClr>
              <a:buSzPts val="1600"/>
              <a:buChar char="❏"/>
            </a:pPr>
            <a:r>
              <a:rPr b="1" lang="ru" sz="1600">
                <a:solidFill>
                  <a:srgbClr val="333333"/>
                </a:solidFill>
              </a:rPr>
              <a:t>Інфографіка</a:t>
            </a:r>
            <a:r>
              <a:rPr lang="ru" sz="1600">
                <a:solidFill>
                  <a:srgbClr val="333333"/>
                </a:solidFill>
              </a:rPr>
              <a:t> </a:t>
            </a:r>
            <a:endParaRPr sz="1600">
              <a:solidFill>
                <a:srgbClr val="333333"/>
              </a:solidFill>
            </a:endParaRPr>
          </a:p>
          <a:p>
            <a:pPr indent="-330200" lvl="0" marL="457200" rtl="0" algn="just">
              <a:lnSpc>
                <a:spcPct val="115000"/>
              </a:lnSpc>
              <a:spcBef>
                <a:spcPts val="0"/>
              </a:spcBef>
              <a:spcAft>
                <a:spcPts val="0"/>
              </a:spcAft>
              <a:buClr>
                <a:srgbClr val="333333"/>
              </a:buClr>
              <a:buSzPts val="1600"/>
              <a:buChar char="❏"/>
            </a:pPr>
            <a:r>
              <a:rPr b="1" lang="ru" sz="1600">
                <a:solidFill>
                  <a:srgbClr val="333333"/>
                </a:solidFill>
              </a:rPr>
              <a:t>навчальні відео, подкасти та інше </a:t>
            </a:r>
            <a:endParaRPr b="1" sz="1600">
              <a:solidFill>
                <a:srgbClr val="333333"/>
              </a:solidFill>
            </a:endParaRPr>
          </a:p>
          <a:p>
            <a:pPr indent="0" lvl="0" marL="457200" rtl="0" algn="just">
              <a:lnSpc>
                <a:spcPct val="115000"/>
              </a:lnSpc>
              <a:spcBef>
                <a:spcPts val="0"/>
              </a:spcBef>
              <a:spcAft>
                <a:spcPts val="0"/>
              </a:spcAft>
              <a:buNone/>
            </a:pPr>
            <a:r>
              <a:t/>
            </a:r>
            <a:endParaRPr b="1" sz="1600">
              <a:solidFill>
                <a:srgbClr val="333333"/>
              </a:solidFill>
            </a:endParaRPr>
          </a:p>
          <a:p>
            <a:pPr indent="0" lvl="0" marL="0" rtl="0" algn="just">
              <a:lnSpc>
                <a:spcPct val="115000"/>
              </a:lnSpc>
              <a:spcBef>
                <a:spcPts val="0"/>
              </a:spcBef>
              <a:spcAft>
                <a:spcPts val="0"/>
              </a:spcAft>
              <a:buNone/>
            </a:pPr>
            <a:r>
              <a:rPr lang="ru" sz="1600">
                <a:solidFill>
                  <a:srgbClr val="333333"/>
                </a:solidFill>
              </a:rPr>
              <a:t>Важлива порада: не робіть його відверто рекламним. Продавального контенту повинно бути не більше ніж 20-30%. Решта — інформативний і розважальний.</a:t>
            </a:r>
            <a:endParaRPr sz="1600">
              <a:latin typeface="Nunito"/>
              <a:ea typeface="Nunito"/>
              <a:cs typeface="Nunito"/>
              <a:sym typeface="Nunito"/>
            </a:endParaRPr>
          </a:p>
        </p:txBody>
      </p:sp>
      <p:pic>
        <p:nvPicPr>
          <p:cNvPr id="358" name="Google Shape;358;p24"/>
          <p:cNvPicPr preferRelativeResize="0"/>
          <p:nvPr/>
        </p:nvPicPr>
        <p:blipFill>
          <a:blip r:embed="rId3">
            <a:alphaModFix/>
          </a:blip>
          <a:stretch>
            <a:fillRect/>
          </a:stretch>
        </p:blipFill>
        <p:spPr>
          <a:xfrm>
            <a:off x="6645325" y="1181100"/>
            <a:ext cx="2305050" cy="2781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25"/>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400"/>
              </a:spcBef>
              <a:spcAft>
                <a:spcPts val="0"/>
              </a:spcAft>
              <a:buNone/>
            </a:pPr>
            <a:r>
              <a:rPr lang="ru" sz="2400">
                <a:solidFill>
                  <a:schemeClr val="lt1"/>
                </a:solidFill>
                <a:latin typeface="Arial"/>
                <a:ea typeface="Arial"/>
                <a:cs typeface="Arial"/>
                <a:sym typeface="Arial"/>
              </a:rPr>
              <a:t>SMM - маркетинг</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364" name="Google Shape;364;p25"/>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365" name="Google Shape;365;p25"/>
          <p:cNvSpPr txBox="1"/>
          <p:nvPr/>
        </p:nvSpPr>
        <p:spPr>
          <a:xfrm>
            <a:off x="623900" y="1226100"/>
            <a:ext cx="4960800" cy="34032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Соціальні мережі — вкрай ефективні інструменти digital маркетингу, доступні кожному. </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Це зручні платформи не тільки для просування товарів і послуг, а й для безпосередньої комунікації з цільовою аудиторією. </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Жоден сайт не дасть вам такого самого фідбеку, як сторінка у Facebook або в Instagram. Тому присутність вашого бізнесу в соціальних мережах — обов'язкова!</a:t>
            </a:r>
            <a:endParaRPr sz="1600">
              <a:solidFill>
                <a:srgbClr val="333333"/>
              </a:solidFill>
            </a:endParaRPr>
          </a:p>
          <a:p>
            <a:pPr indent="0" lvl="0" marL="0" rtl="0" algn="just">
              <a:lnSpc>
                <a:spcPct val="115000"/>
              </a:lnSpc>
              <a:spcBef>
                <a:spcPts val="1100"/>
              </a:spcBef>
              <a:spcAft>
                <a:spcPts val="0"/>
              </a:spcAft>
              <a:buNone/>
            </a:pPr>
            <a:r>
              <a:t/>
            </a:r>
            <a:endParaRPr sz="1600">
              <a:solidFill>
                <a:srgbClr val="333333"/>
              </a:solidFill>
            </a:endParaRPr>
          </a:p>
        </p:txBody>
      </p:sp>
      <p:pic>
        <p:nvPicPr>
          <p:cNvPr id="366" name="Google Shape;366;p25"/>
          <p:cNvPicPr preferRelativeResize="0"/>
          <p:nvPr/>
        </p:nvPicPr>
        <p:blipFill>
          <a:blip r:embed="rId3">
            <a:alphaModFix/>
          </a:blip>
          <a:stretch>
            <a:fillRect/>
          </a:stretch>
        </p:blipFill>
        <p:spPr>
          <a:xfrm>
            <a:off x="5849200" y="1504151"/>
            <a:ext cx="3294525" cy="22815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26"/>
          <p:cNvSpPr txBox="1"/>
          <p:nvPr/>
        </p:nvSpPr>
        <p:spPr>
          <a:xfrm>
            <a:off x="493800" y="450975"/>
            <a:ext cx="8156400" cy="3942900"/>
          </a:xfrm>
          <a:prstGeom prst="rect">
            <a:avLst/>
          </a:prstGeom>
          <a:noFill/>
          <a:ln>
            <a:noFill/>
          </a:ln>
        </p:spPr>
        <p:txBody>
          <a:bodyPr anchorCtr="0" anchor="t" bIns="91425" lIns="91425" spcFirstLastPara="1" rIns="91425" wrap="square" tIns="91425">
            <a:spAutoFit/>
          </a:bodyPr>
          <a:lstStyle/>
          <a:p>
            <a:pPr indent="0" lvl="0" marL="457200" rtl="0" algn="just">
              <a:lnSpc>
                <a:spcPct val="115000"/>
              </a:lnSpc>
              <a:spcBef>
                <a:spcPts val="1100"/>
              </a:spcBef>
              <a:spcAft>
                <a:spcPts val="0"/>
              </a:spcAft>
              <a:buNone/>
            </a:pPr>
            <a:r>
              <a:rPr b="1" lang="ru" sz="1600">
                <a:solidFill>
                  <a:srgbClr val="20124D"/>
                </a:solidFill>
              </a:rPr>
              <a:t>Водночас SMM-маркетинг забезпечує кілька менш очевидних переваг:</a:t>
            </a:r>
            <a:endParaRPr b="1" sz="1600">
              <a:solidFill>
                <a:srgbClr val="20124D"/>
              </a:solidFill>
            </a:endParaRPr>
          </a:p>
          <a:p>
            <a:pPr indent="-330200" lvl="0" marL="457200" rtl="0" algn="just">
              <a:lnSpc>
                <a:spcPct val="115000"/>
              </a:lnSpc>
              <a:spcBef>
                <a:spcPts val="4200"/>
              </a:spcBef>
              <a:spcAft>
                <a:spcPts val="0"/>
              </a:spcAft>
              <a:buClr>
                <a:srgbClr val="333333"/>
              </a:buClr>
              <a:buSzPts val="1600"/>
              <a:buChar char="❏"/>
            </a:pPr>
            <a:r>
              <a:rPr b="1" lang="ru" sz="1600">
                <a:solidFill>
                  <a:srgbClr val="333333"/>
                </a:solidFill>
              </a:rPr>
              <a:t>дуже точне визначення вашої цільової аудиторії</a:t>
            </a:r>
            <a:r>
              <a:rPr lang="ru" sz="1600">
                <a:solidFill>
                  <a:srgbClr val="333333"/>
                </a:solidFill>
              </a:rPr>
              <a:t>. Саме в соцмережах можна детально вивчити параметри вашої ЦА: стать, вік, рівень доходу, місце проживання, список інтересів тощо. А це, зі свого боку, дозволяє гнучко налаштовувати таргетинг й отримувати більше профіту з таргетованої реклами;</a:t>
            </a:r>
            <a:endParaRPr sz="1600">
              <a:solidFill>
                <a:srgbClr val="333333"/>
              </a:solidFill>
            </a:endParaRPr>
          </a:p>
          <a:p>
            <a:pPr indent="-330200" lvl="0" marL="457200" rtl="0" algn="just">
              <a:lnSpc>
                <a:spcPct val="115000"/>
              </a:lnSpc>
              <a:spcBef>
                <a:spcPts val="1100"/>
              </a:spcBef>
              <a:spcAft>
                <a:spcPts val="0"/>
              </a:spcAft>
              <a:buClr>
                <a:srgbClr val="333333"/>
              </a:buClr>
              <a:buSzPts val="1600"/>
              <a:buChar char="❏"/>
            </a:pPr>
            <a:r>
              <a:rPr b="1" lang="ru" sz="1600">
                <a:solidFill>
                  <a:srgbClr val="333333"/>
                </a:solidFill>
              </a:rPr>
              <a:t>комплексний аналіз даних й оптимізація витрат на рекламу</a:t>
            </a:r>
            <a:r>
              <a:rPr lang="ru" sz="1600">
                <a:solidFill>
                  <a:srgbClr val="333333"/>
                </a:solidFill>
              </a:rPr>
              <a:t>. Рекламні кабінети в популярних соцмережах надають вичерпну статистику з кожної рекламної кампанії та з кожної активності. А отже, ви можете проводити детальний аналіз, коригувати стратегію просування, удосконалювати креативи й досягати кращих результатів за меншого бюджету.</a:t>
            </a:r>
            <a:endParaRPr sz="1600">
              <a:solidFill>
                <a:srgbClr val="333333"/>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27"/>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400"/>
              </a:spcBef>
              <a:spcAft>
                <a:spcPts val="0"/>
              </a:spcAft>
              <a:buNone/>
            </a:pPr>
            <a:r>
              <a:rPr lang="ru" sz="2400">
                <a:solidFill>
                  <a:schemeClr val="lt1"/>
                </a:solidFill>
                <a:latin typeface="Arial"/>
                <a:ea typeface="Arial"/>
                <a:cs typeface="Arial"/>
                <a:sym typeface="Arial"/>
              </a:rPr>
              <a:t>Партнерський маркетинг</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377" name="Google Shape;377;p27"/>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378" name="Google Shape;378;p27"/>
          <p:cNvSpPr txBox="1"/>
          <p:nvPr/>
        </p:nvSpPr>
        <p:spPr>
          <a:xfrm>
            <a:off x="623900" y="823900"/>
            <a:ext cx="5728800" cy="39708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Цей напрямок прийшов до інтернету з офлайну. Практика показує, що взаємодопомога в інформаційному плані є вигідною для обох партнерів. Affiliate-маркетинг ґрунтується на тому, що ви отримуєте комісію за розповідь на своєму сайті (YouTube-каналі, обліковому записі в соціальній мережі) про товари або послуги, які пропонуються вашими партнерами.</a:t>
            </a:r>
            <a:endParaRPr sz="1600">
              <a:solidFill>
                <a:srgbClr val="333333"/>
              </a:solidFill>
            </a:endParaRPr>
          </a:p>
          <a:p>
            <a:pPr indent="0" lvl="0" marL="0" rtl="0" algn="just">
              <a:lnSpc>
                <a:spcPct val="115000"/>
              </a:lnSpc>
              <a:spcBef>
                <a:spcPts val="1100"/>
              </a:spcBef>
              <a:spcAft>
                <a:spcPts val="1100"/>
              </a:spcAft>
              <a:buNone/>
            </a:pPr>
            <a:r>
              <a:rPr lang="ru" sz="1600">
                <a:solidFill>
                  <a:srgbClr val="333333"/>
                </a:solidFill>
              </a:rPr>
              <a:t>Це частина щодо нової хвилі маркетингу впливу. Створення кампанії з використанням лідерів думок, які мають велику кількість підписників/власних клієнтів, може стати дуже ефективною формою розширення охоплення. Пошук таких авторів контенту виведе цифрову кампанію на новий рівень.</a:t>
            </a:r>
            <a:endParaRPr sz="1600">
              <a:solidFill>
                <a:srgbClr val="333333"/>
              </a:solidFill>
            </a:endParaRPr>
          </a:p>
        </p:txBody>
      </p:sp>
      <p:pic>
        <p:nvPicPr>
          <p:cNvPr id="379" name="Google Shape;379;p27"/>
          <p:cNvPicPr preferRelativeResize="0"/>
          <p:nvPr/>
        </p:nvPicPr>
        <p:blipFill>
          <a:blip r:embed="rId3">
            <a:alphaModFix/>
          </a:blip>
          <a:stretch>
            <a:fillRect/>
          </a:stretch>
        </p:blipFill>
        <p:spPr>
          <a:xfrm>
            <a:off x="6614650" y="1262063"/>
            <a:ext cx="2295525" cy="26193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28"/>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400"/>
              </a:spcBef>
              <a:spcAft>
                <a:spcPts val="0"/>
              </a:spcAft>
              <a:buNone/>
            </a:pPr>
            <a:r>
              <a:rPr lang="ru" sz="2400">
                <a:solidFill>
                  <a:schemeClr val="lt1"/>
                </a:solidFill>
                <a:latin typeface="Arial"/>
                <a:ea typeface="Arial"/>
                <a:cs typeface="Arial"/>
                <a:sym typeface="Arial"/>
              </a:rPr>
              <a:t>Вхідний маркетинг</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385" name="Google Shape;385;p28"/>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386" name="Google Shape;386;p28"/>
          <p:cNvSpPr txBox="1"/>
          <p:nvPr/>
        </p:nvSpPr>
        <p:spPr>
          <a:xfrm>
            <a:off x="623900" y="823900"/>
            <a:ext cx="5728800" cy="41118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Вхідний маркетинг – це стратегія, яка використовує можливості digital маркетингу для того, щоб залучити клієнтів, стати для них корисним.</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Вихідні тактики спрямовані на те, щоб продемонструвати інформацію якомога більшій кількості людей в онлайн-просторі, незалежно від того, чи вона актуальна, чи подобається людям.</a:t>
            </a:r>
            <a:endParaRPr sz="1600">
              <a:solidFill>
                <a:srgbClr val="333333"/>
              </a:solidFill>
            </a:endParaRPr>
          </a:p>
          <a:p>
            <a:pPr indent="0" lvl="0" marL="0" rtl="0" algn="just">
              <a:lnSpc>
                <a:spcPct val="115000"/>
              </a:lnSpc>
              <a:spcBef>
                <a:spcPts val="1100"/>
              </a:spcBef>
              <a:spcAft>
                <a:spcPts val="1100"/>
              </a:spcAft>
              <a:buNone/>
            </a:pPr>
            <a:r>
              <a:rPr lang="ru" sz="1600">
                <a:solidFill>
                  <a:srgbClr val="333333"/>
                </a:solidFill>
              </a:rPr>
              <a:t>Маркетологи, які впроваджують тактики маркетингу, використовують онлайн-контент для залучення цільових клієнтів на сайт, надаючи людям корисну інформацію. Одним із найпростіших і найпотужніших активів є блог. З його допомогою можна побудувати тривалі стосунки зі споживачами. </a:t>
            </a:r>
            <a:endParaRPr sz="1600">
              <a:solidFill>
                <a:srgbClr val="333333"/>
              </a:solidFill>
            </a:endParaRPr>
          </a:p>
        </p:txBody>
      </p:sp>
      <p:pic>
        <p:nvPicPr>
          <p:cNvPr id="387" name="Google Shape;387;p28"/>
          <p:cNvPicPr preferRelativeResize="0"/>
          <p:nvPr/>
        </p:nvPicPr>
        <p:blipFill>
          <a:blip r:embed="rId3">
            <a:alphaModFix/>
          </a:blip>
          <a:stretch>
            <a:fillRect/>
          </a:stretch>
        </p:blipFill>
        <p:spPr>
          <a:xfrm>
            <a:off x="6492900" y="1614488"/>
            <a:ext cx="2486025" cy="19145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29"/>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15000"/>
              </a:lnSpc>
              <a:spcBef>
                <a:spcPts val="1100"/>
              </a:spcBef>
              <a:spcAft>
                <a:spcPts val="0"/>
              </a:spcAft>
              <a:buNone/>
            </a:pPr>
            <a:r>
              <a:rPr lang="ru" sz="2400">
                <a:solidFill>
                  <a:schemeClr val="lt1"/>
                </a:solidFill>
                <a:latin typeface="Arial"/>
                <a:ea typeface="Arial"/>
                <a:cs typeface="Arial"/>
                <a:sym typeface="Arial"/>
              </a:rPr>
              <a:t>Мобільний digital маркетинг</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393" name="Google Shape;393;p29"/>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394" name="Google Shape;394;p29"/>
          <p:cNvSpPr txBox="1"/>
          <p:nvPr/>
        </p:nvSpPr>
        <p:spPr>
          <a:xfrm>
            <a:off x="575125" y="799500"/>
            <a:ext cx="5728800" cy="45360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0"/>
              </a:spcAft>
              <a:buNone/>
            </a:pPr>
            <a:r>
              <a:rPr lang="ru" sz="1600">
                <a:solidFill>
                  <a:srgbClr val="333333"/>
                </a:solidFill>
              </a:rPr>
              <a:t>Мобільний digital маркетинг — це комплекс маркетингових заходів, спрямованих на залучення цільової аудиторії за допомогою гаджетів: через мобільні версії сайтів, SMS-повідомлення, соцмережі, додатки, ігри тощо.</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А в розробленні сайтів уже не перший рік використовується принцип mobile-first. Уже сьогодні понад 50% усього трафіку у світі — саме мобільний.</a:t>
            </a:r>
            <a:endParaRPr sz="1600">
              <a:solidFill>
                <a:srgbClr val="333333"/>
              </a:solidFill>
            </a:endParaRPr>
          </a:p>
          <a:p>
            <a:pPr indent="0" lvl="0" marL="0" rtl="0" algn="just">
              <a:lnSpc>
                <a:spcPct val="115000"/>
              </a:lnSpc>
              <a:spcBef>
                <a:spcPts val="0"/>
              </a:spcBef>
              <a:spcAft>
                <a:spcPts val="0"/>
              </a:spcAft>
              <a:buNone/>
            </a:pPr>
            <a:r>
              <a:t/>
            </a:r>
            <a:endParaRPr sz="1600">
              <a:solidFill>
                <a:srgbClr val="333333"/>
              </a:solidFill>
            </a:endParaRPr>
          </a:p>
          <a:p>
            <a:pPr indent="0" lvl="0" marL="0" rtl="0" algn="just">
              <a:lnSpc>
                <a:spcPct val="115000"/>
              </a:lnSpc>
              <a:spcBef>
                <a:spcPts val="0"/>
              </a:spcBef>
              <a:spcAft>
                <a:spcPts val="0"/>
              </a:spcAft>
              <a:buNone/>
            </a:pPr>
            <a:r>
              <a:rPr lang="ru" sz="1600">
                <a:solidFill>
                  <a:srgbClr val="333333"/>
                </a:solidFill>
              </a:rPr>
              <a:t>Ось лише деякі основні складові mobile-маркетингу:</a:t>
            </a:r>
            <a:endParaRPr sz="1600">
              <a:solidFill>
                <a:srgbClr val="333333"/>
              </a:solidFill>
            </a:endParaRPr>
          </a:p>
          <a:p>
            <a:pPr indent="-330200" lvl="0" marL="457200" rtl="0" algn="l">
              <a:lnSpc>
                <a:spcPct val="115000"/>
              </a:lnSpc>
              <a:spcBef>
                <a:spcPts val="1100"/>
              </a:spcBef>
              <a:spcAft>
                <a:spcPts val="0"/>
              </a:spcAft>
              <a:buClr>
                <a:srgbClr val="333333"/>
              </a:buClr>
              <a:buSzPts val="1600"/>
              <a:buChar char="❏"/>
            </a:pPr>
            <a:r>
              <a:rPr lang="ru" sz="1600">
                <a:solidFill>
                  <a:srgbClr val="333333"/>
                </a:solidFill>
              </a:rPr>
              <a:t>адаптація сайту для мобільних пристроїв;</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створення email-розсилок з адаптивним дизайном;</a:t>
            </a:r>
            <a:endParaRPr sz="1600">
              <a:solidFill>
                <a:srgbClr val="333333"/>
              </a:solidFill>
            </a:endParaRPr>
          </a:p>
          <a:p>
            <a:pPr indent="-311150" lvl="0" marL="457200" rtl="0" algn="l">
              <a:lnSpc>
                <a:spcPct val="115000"/>
              </a:lnSpc>
              <a:spcBef>
                <a:spcPts val="0"/>
              </a:spcBef>
              <a:spcAft>
                <a:spcPts val="0"/>
              </a:spcAft>
              <a:buClr>
                <a:srgbClr val="333333"/>
              </a:buClr>
              <a:buSzPts val="1300"/>
              <a:buChar char="❏"/>
            </a:pPr>
            <a:r>
              <a:rPr lang="ru" sz="1600">
                <a:solidFill>
                  <a:srgbClr val="333333"/>
                </a:solidFill>
              </a:rPr>
              <a:t>розроблення та вдосконалення власних мобільних додатків</a:t>
            </a:r>
            <a:r>
              <a:rPr lang="ru" sz="1300">
                <a:solidFill>
                  <a:srgbClr val="333333"/>
                </a:solidFill>
              </a:rPr>
              <a:t>.</a:t>
            </a:r>
            <a:endParaRPr sz="1300">
              <a:solidFill>
                <a:srgbClr val="333333"/>
              </a:solidFill>
            </a:endParaRPr>
          </a:p>
          <a:p>
            <a:pPr indent="0" lvl="0" marL="0" rtl="0" algn="just">
              <a:lnSpc>
                <a:spcPct val="115000"/>
              </a:lnSpc>
              <a:spcBef>
                <a:spcPts val="1100"/>
              </a:spcBef>
              <a:spcAft>
                <a:spcPts val="1100"/>
              </a:spcAft>
              <a:buNone/>
            </a:pPr>
            <a:r>
              <a:t/>
            </a:r>
            <a:endParaRPr sz="1600">
              <a:solidFill>
                <a:srgbClr val="333333"/>
              </a:solidFill>
            </a:endParaRPr>
          </a:p>
        </p:txBody>
      </p:sp>
      <p:pic>
        <p:nvPicPr>
          <p:cNvPr id="395" name="Google Shape;395;p29"/>
          <p:cNvPicPr preferRelativeResize="0"/>
          <p:nvPr/>
        </p:nvPicPr>
        <p:blipFill>
          <a:blip r:embed="rId3">
            <a:alphaModFix/>
          </a:blip>
          <a:stretch>
            <a:fillRect/>
          </a:stretch>
        </p:blipFill>
        <p:spPr>
          <a:xfrm>
            <a:off x="6602600" y="1271588"/>
            <a:ext cx="2324100" cy="26003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30"/>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400"/>
              </a:spcBef>
              <a:spcAft>
                <a:spcPts val="0"/>
              </a:spcAft>
              <a:buNone/>
            </a:pPr>
            <a:r>
              <a:rPr lang="ru" sz="2400">
                <a:solidFill>
                  <a:schemeClr val="lt1"/>
                </a:solidFill>
                <a:latin typeface="Arial"/>
                <a:ea typeface="Arial"/>
                <a:cs typeface="Arial"/>
                <a:sym typeface="Arial"/>
              </a:rPr>
              <a:t>Відео маркетинг</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401" name="Google Shape;401;p30"/>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402" name="Google Shape;402;p30"/>
          <p:cNvSpPr txBox="1"/>
          <p:nvPr/>
        </p:nvSpPr>
        <p:spPr>
          <a:xfrm>
            <a:off x="550750" y="641050"/>
            <a:ext cx="5802000" cy="43950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Популярність відеоконтенту стрімко зростає, чому сприяє, зокрема, розвиток високошвидкісних мобільних мереж. Коли ми говоримо про відео маркетинг, у багатьох відразу виникає асоціація з YouTube. Але йдеться й про безліч інших платформ: Facebook, Instagram, TikTok, Vimeo тощо.</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Канали відео маркетингу та формати контенту:</a:t>
            </a:r>
            <a:endParaRPr sz="1600">
              <a:solidFill>
                <a:srgbClr val="333333"/>
              </a:solidFill>
            </a:endParaRPr>
          </a:p>
          <a:p>
            <a:pPr indent="-330200" lvl="0" marL="457200" rtl="0" algn="l">
              <a:lnSpc>
                <a:spcPct val="115000"/>
              </a:lnSpc>
              <a:spcBef>
                <a:spcPts val="1100"/>
              </a:spcBef>
              <a:spcAft>
                <a:spcPts val="0"/>
              </a:spcAft>
              <a:buClr>
                <a:srgbClr val="333333"/>
              </a:buClr>
              <a:buSzPts val="1600"/>
              <a:buChar char="❏"/>
            </a:pPr>
            <a:r>
              <a:rPr lang="ru" sz="1600">
                <a:solidFill>
                  <a:srgbClr val="333333"/>
                </a:solidFill>
              </a:rPr>
              <a:t>демонстраційні відео;</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брендові ролики;</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відео про тематичні події;</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інтерв'ю фахівців у ніші;</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навчальні відеоролики;</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відео 360° і VR;</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відео відгуки;</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анімаційні ролики, інше.</a:t>
            </a:r>
            <a:endParaRPr sz="1600">
              <a:solidFill>
                <a:srgbClr val="333333"/>
              </a:solidFill>
            </a:endParaRPr>
          </a:p>
        </p:txBody>
      </p:sp>
      <p:pic>
        <p:nvPicPr>
          <p:cNvPr id="403" name="Google Shape;403;p30"/>
          <p:cNvPicPr preferRelativeResize="0"/>
          <p:nvPr/>
        </p:nvPicPr>
        <p:blipFill>
          <a:blip r:embed="rId3">
            <a:alphaModFix/>
          </a:blip>
          <a:stretch>
            <a:fillRect/>
          </a:stretch>
        </p:blipFill>
        <p:spPr>
          <a:xfrm>
            <a:off x="6352750" y="1830275"/>
            <a:ext cx="2699950" cy="23142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31"/>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400"/>
              </a:spcBef>
              <a:spcAft>
                <a:spcPts val="0"/>
              </a:spcAft>
              <a:buNone/>
            </a:pPr>
            <a:r>
              <a:rPr lang="ru" sz="2400">
                <a:solidFill>
                  <a:schemeClr val="lt1"/>
                </a:solidFill>
                <a:latin typeface="Arial"/>
                <a:ea typeface="Arial"/>
                <a:cs typeface="Arial"/>
                <a:sym typeface="Arial"/>
              </a:rPr>
              <a:t> Offline </a:t>
            </a:r>
            <a:r>
              <a:rPr lang="ru" sz="2400">
                <a:solidFill>
                  <a:schemeClr val="lt1"/>
                </a:solidFill>
                <a:latin typeface="Arial"/>
                <a:ea typeface="Arial"/>
                <a:cs typeface="Arial"/>
                <a:sym typeface="Arial"/>
              </a:rPr>
              <a:t>маркетинг</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409" name="Google Shape;409;p31"/>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410" name="Google Shape;410;p31"/>
          <p:cNvSpPr txBox="1"/>
          <p:nvPr/>
        </p:nvSpPr>
        <p:spPr>
          <a:xfrm>
            <a:off x="550750" y="1274850"/>
            <a:ext cx="5424000" cy="30657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0"/>
              </a:spcAft>
              <a:buNone/>
            </a:pPr>
            <a:r>
              <a:rPr lang="ru" sz="1600">
                <a:solidFill>
                  <a:srgbClr val="333333"/>
                </a:solidFill>
              </a:rPr>
              <a:t>Діджитал-маркетинг — це не тільки просування в Мережі. Він може бути абсолютно автономним і в принципі не пов'язаним з інтернет-технологіями. </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Тому більш детально розгляньмо напрямки саме автономного цифрового маркетингу:</a:t>
            </a:r>
            <a:endParaRPr sz="1600">
              <a:solidFill>
                <a:srgbClr val="333333"/>
              </a:solidFill>
            </a:endParaRPr>
          </a:p>
          <a:p>
            <a:pPr indent="-330200" lvl="0" marL="457200" rtl="0" algn="just">
              <a:lnSpc>
                <a:spcPct val="125000"/>
              </a:lnSpc>
              <a:spcBef>
                <a:spcPts val="1200"/>
              </a:spcBef>
              <a:spcAft>
                <a:spcPts val="0"/>
              </a:spcAft>
              <a:buClr>
                <a:srgbClr val="333333"/>
              </a:buClr>
              <a:buSzPts val="1600"/>
              <a:buChar char="❏"/>
            </a:pPr>
            <a:r>
              <a:rPr b="1" lang="ru" sz="1600">
                <a:solidFill>
                  <a:srgbClr val="333333"/>
                </a:solidFill>
              </a:rPr>
              <a:t>TV маркетинг</a:t>
            </a:r>
            <a:endParaRPr b="1" sz="1600">
              <a:solidFill>
                <a:srgbClr val="333333"/>
              </a:solidFill>
            </a:endParaRPr>
          </a:p>
          <a:p>
            <a:pPr indent="-330200" lvl="0" marL="457200" rtl="0" algn="just">
              <a:lnSpc>
                <a:spcPct val="125000"/>
              </a:lnSpc>
              <a:spcBef>
                <a:spcPts val="0"/>
              </a:spcBef>
              <a:spcAft>
                <a:spcPts val="0"/>
              </a:spcAft>
              <a:buClr>
                <a:srgbClr val="333333"/>
              </a:buClr>
              <a:buSzPts val="1600"/>
              <a:buChar char="❏"/>
            </a:pPr>
            <a:r>
              <a:rPr b="1" lang="ru" sz="1600">
                <a:solidFill>
                  <a:srgbClr val="333333"/>
                </a:solidFill>
              </a:rPr>
              <a:t>SMS маркетинг</a:t>
            </a:r>
            <a:endParaRPr b="1" sz="1600">
              <a:solidFill>
                <a:srgbClr val="333333"/>
              </a:solidFill>
            </a:endParaRPr>
          </a:p>
          <a:p>
            <a:pPr indent="-330200" lvl="0" marL="457200" rtl="0" algn="just">
              <a:lnSpc>
                <a:spcPct val="125000"/>
              </a:lnSpc>
              <a:spcBef>
                <a:spcPts val="0"/>
              </a:spcBef>
              <a:spcAft>
                <a:spcPts val="0"/>
              </a:spcAft>
              <a:buClr>
                <a:srgbClr val="333333"/>
              </a:buClr>
              <a:buSzPts val="1600"/>
              <a:buChar char="❏"/>
            </a:pPr>
            <a:r>
              <a:rPr b="1" lang="ru" sz="1600">
                <a:solidFill>
                  <a:srgbClr val="333333"/>
                </a:solidFill>
              </a:rPr>
              <a:t>RADIO маркетинг</a:t>
            </a:r>
            <a:endParaRPr b="1" sz="1600">
              <a:solidFill>
                <a:srgbClr val="333333"/>
              </a:solidFill>
            </a:endParaRPr>
          </a:p>
          <a:p>
            <a:pPr indent="-330200" lvl="0" marL="457200" rtl="0" algn="just">
              <a:lnSpc>
                <a:spcPct val="125000"/>
              </a:lnSpc>
              <a:spcBef>
                <a:spcPts val="0"/>
              </a:spcBef>
              <a:spcAft>
                <a:spcPts val="0"/>
              </a:spcAft>
              <a:buClr>
                <a:srgbClr val="333333"/>
              </a:buClr>
              <a:buSzPts val="1600"/>
              <a:buChar char="❏"/>
            </a:pPr>
            <a:r>
              <a:rPr b="1" lang="ru" sz="1600">
                <a:solidFill>
                  <a:srgbClr val="333333"/>
                </a:solidFill>
              </a:rPr>
              <a:t>BILLBOARD маркетинг</a:t>
            </a:r>
            <a:endParaRPr sz="1600">
              <a:solidFill>
                <a:srgbClr val="333333"/>
              </a:solidFill>
            </a:endParaRPr>
          </a:p>
        </p:txBody>
      </p:sp>
      <p:pic>
        <p:nvPicPr>
          <p:cNvPr id="411" name="Google Shape;411;p31"/>
          <p:cNvPicPr preferRelativeResize="0"/>
          <p:nvPr/>
        </p:nvPicPr>
        <p:blipFill>
          <a:blip r:embed="rId3">
            <a:alphaModFix/>
          </a:blip>
          <a:stretch>
            <a:fillRect/>
          </a:stretch>
        </p:blipFill>
        <p:spPr>
          <a:xfrm>
            <a:off x="6102775" y="1702038"/>
            <a:ext cx="2864450" cy="221131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14"/>
          <p:cNvSpPr txBox="1"/>
          <p:nvPr>
            <p:ph idx="1" type="body"/>
          </p:nvPr>
        </p:nvSpPr>
        <p:spPr>
          <a:xfrm>
            <a:off x="693000" y="2760325"/>
            <a:ext cx="7758000" cy="18177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ru" sz="1600">
                <a:solidFill>
                  <a:srgbClr val="333333"/>
                </a:solidFill>
                <a:latin typeface="Arial"/>
                <a:ea typeface="Arial"/>
                <a:cs typeface="Arial"/>
                <a:sym typeface="Arial"/>
              </a:rPr>
              <a:t>Цифрові технології стали невіддільною частиною життя сучасної людини. </a:t>
            </a:r>
            <a:endParaRPr sz="1600">
              <a:solidFill>
                <a:srgbClr val="333333"/>
              </a:solidFill>
              <a:latin typeface="Arial"/>
              <a:ea typeface="Arial"/>
              <a:cs typeface="Arial"/>
              <a:sym typeface="Arial"/>
            </a:endParaRPr>
          </a:p>
          <a:p>
            <a:pPr indent="0" lvl="0" marL="0" rtl="0" algn="just">
              <a:spcBef>
                <a:spcPts val="1200"/>
              </a:spcBef>
              <a:spcAft>
                <a:spcPts val="0"/>
              </a:spcAft>
              <a:buNone/>
            </a:pPr>
            <a:r>
              <a:rPr lang="ru" sz="1600">
                <a:solidFill>
                  <a:srgbClr val="333333"/>
                </a:solidFill>
                <a:latin typeface="Arial"/>
                <a:ea typeface="Arial"/>
                <a:cs typeface="Arial"/>
                <a:sym typeface="Arial"/>
              </a:rPr>
              <a:t>Не дарма Білл Гейтс говорив: «Якщо вас немає в Інтернеті, значить, вас немає в бізнесі». Це чиста правда! </a:t>
            </a:r>
            <a:endParaRPr sz="1600">
              <a:solidFill>
                <a:srgbClr val="333333"/>
              </a:solidFill>
              <a:latin typeface="Arial"/>
              <a:ea typeface="Arial"/>
              <a:cs typeface="Arial"/>
              <a:sym typeface="Arial"/>
            </a:endParaRPr>
          </a:p>
          <a:p>
            <a:pPr indent="0" lvl="0" marL="0" rtl="0" algn="just">
              <a:spcBef>
                <a:spcPts val="1200"/>
              </a:spcBef>
              <a:spcAft>
                <a:spcPts val="1200"/>
              </a:spcAft>
              <a:buNone/>
            </a:pPr>
            <a:r>
              <a:rPr lang="ru" sz="1600">
                <a:solidFill>
                  <a:srgbClr val="333333"/>
                </a:solidFill>
                <a:latin typeface="Arial"/>
                <a:ea typeface="Arial"/>
                <a:cs typeface="Arial"/>
                <a:sym typeface="Arial"/>
              </a:rPr>
              <a:t>Digital маркетинг став однією з головних рушійних сил бізнесу у XXI столітті. І можна навіть не сумніватися, що надалі його роль буде тільки посилюватися.</a:t>
            </a:r>
            <a:endParaRPr sz="1600"/>
          </a:p>
        </p:txBody>
      </p:sp>
      <p:pic>
        <p:nvPicPr>
          <p:cNvPr id="285" name="Google Shape;285;p14"/>
          <p:cNvPicPr preferRelativeResize="0"/>
          <p:nvPr/>
        </p:nvPicPr>
        <p:blipFill>
          <a:blip r:embed="rId3">
            <a:alphaModFix/>
          </a:blip>
          <a:stretch>
            <a:fillRect/>
          </a:stretch>
        </p:blipFill>
        <p:spPr>
          <a:xfrm>
            <a:off x="693000" y="62288"/>
            <a:ext cx="7915275" cy="25812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32"/>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457200" rtl="0" algn="ctr">
              <a:lnSpc>
                <a:spcPct val="125000"/>
              </a:lnSpc>
              <a:spcBef>
                <a:spcPts val="1200"/>
              </a:spcBef>
              <a:spcAft>
                <a:spcPts val="0"/>
              </a:spcAft>
              <a:buNone/>
            </a:pPr>
            <a:r>
              <a:rPr lang="ru" sz="2400">
                <a:solidFill>
                  <a:schemeClr val="lt1"/>
                </a:solidFill>
                <a:latin typeface="Arial"/>
                <a:ea typeface="Arial"/>
                <a:cs typeface="Arial"/>
                <a:sym typeface="Arial"/>
              </a:rPr>
              <a:t>TV маркетинг</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417" name="Google Shape;417;p32"/>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418" name="Google Shape;418;p32"/>
          <p:cNvSpPr txBox="1"/>
          <p:nvPr/>
        </p:nvSpPr>
        <p:spPr>
          <a:xfrm>
            <a:off x="538550" y="897000"/>
            <a:ext cx="5533800" cy="36876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Реклама на телебаченні вже не перше десятиліття залишається важливим каналом просування та продажів. Звичайно, його частка в сучасному діджитал-просторі істотно просіла. Але це ще не привід повністю відмовлятися від ТВ-маркетингу. Особливо якщо ви націлені на більш дорослу аудиторію, яка багато часу проводить перед телевізором.</a:t>
            </a:r>
            <a:endParaRPr sz="1600">
              <a:solidFill>
                <a:srgbClr val="333333"/>
              </a:solidFill>
            </a:endParaRPr>
          </a:p>
          <a:p>
            <a:pPr indent="0" lvl="0" marL="0" rtl="0" algn="just">
              <a:lnSpc>
                <a:spcPct val="115000"/>
              </a:lnSpc>
              <a:spcBef>
                <a:spcPts val="1100"/>
              </a:spcBef>
              <a:spcAft>
                <a:spcPts val="1100"/>
              </a:spcAft>
              <a:buNone/>
            </a:pPr>
            <a:r>
              <a:rPr lang="ru" sz="1600">
                <a:solidFill>
                  <a:srgbClr val="333333"/>
                </a:solidFill>
              </a:rPr>
              <a:t>Старше покоління все ще зберігає довіру до інформації, що транслюється по телевізору. А отже, в найближчі роки скидати ТВ-маркетинг з рахунків, безумовно, не варто. Тому придивіться до нього. Можливо, для вас це буде актуальним напрямком.</a:t>
            </a:r>
            <a:endParaRPr sz="1600">
              <a:solidFill>
                <a:srgbClr val="333333"/>
              </a:solidFill>
            </a:endParaRPr>
          </a:p>
        </p:txBody>
      </p:sp>
      <p:pic>
        <p:nvPicPr>
          <p:cNvPr id="419" name="Google Shape;419;p32"/>
          <p:cNvPicPr preferRelativeResize="0"/>
          <p:nvPr/>
        </p:nvPicPr>
        <p:blipFill>
          <a:blip r:embed="rId3">
            <a:alphaModFix/>
          </a:blip>
          <a:stretch>
            <a:fillRect/>
          </a:stretch>
        </p:blipFill>
        <p:spPr>
          <a:xfrm>
            <a:off x="6271500" y="1623277"/>
            <a:ext cx="2694875" cy="2235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33"/>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457200" rtl="0" algn="ctr">
              <a:lnSpc>
                <a:spcPct val="125000"/>
              </a:lnSpc>
              <a:spcBef>
                <a:spcPts val="1200"/>
              </a:spcBef>
              <a:spcAft>
                <a:spcPts val="0"/>
              </a:spcAft>
              <a:buNone/>
            </a:pPr>
            <a:r>
              <a:rPr lang="ru" sz="2400">
                <a:solidFill>
                  <a:schemeClr val="lt1"/>
                </a:solidFill>
                <a:latin typeface="Arial"/>
                <a:ea typeface="Arial"/>
                <a:cs typeface="Arial"/>
                <a:sym typeface="Arial"/>
              </a:rPr>
              <a:t>SMS маркетинг</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425" name="Google Shape;425;p33"/>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426" name="Google Shape;426;p33"/>
          <p:cNvSpPr txBox="1"/>
          <p:nvPr/>
        </p:nvSpPr>
        <p:spPr>
          <a:xfrm>
            <a:off x="1038475" y="1365000"/>
            <a:ext cx="3753900" cy="28377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4200"/>
              </a:spcBef>
              <a:spcAft>
                <a:spcPts val="0"/>
              </a:spcAft>
              <a:buNone/>
            </a:pPr>
            <a:r>
              <a:rPr lang="ru" sz="1600">
                <a:solidFill>
                  <a:srgbClr val="333333"/>
                </a:solidFill>
              </a:rPr>
              <a:t>Хоча популярність формату SMS-повідомлень падає, але якщо є база телефонних номерів, то можна підтримувати зв'язок із потенційними клієнтами у такий спосіб. </a:t>
            </a:r>
            <a:endParaRPr sz="1600">
              <a:solidFill>
                <a:srgbClr val="333333"/>
              </a:solidFill>
            </a:endParaRPr>
          </a:p>
          <a:p>
            <a:pPr indent="0" lvl="0" marL="0" rtl="0" algn="just">
              <a:lnSpc>
                <a:spcPct val="115000"/>
              </a:lnSpc>
              <a:spcBef>
                <a:spcPts val="1100"/>
              </a:spcBef>
              <a:spcAft>
                <a:spcPts val="4200"/>
              </a:spcAft>
              <a:buNone/>
            </a:pPr>
            <a:r>
              <a:rPr lang="ru" sz="1600">
                <a:solidFill>
                  <a:srgbClr val="333333"/>
                </a:solidFill>
              </a:rPr>
              <a:t>Доставку повідомлень, як правило, поєднують з відправкою Push-повідомлень, з розсилкою електронною поштою.</a:t>
            </a:r>
            <a:endParaRPr sz="1600">
              <a:solidFill>
                <a:srgbClr val="333333"/>
              </a:solidFill>
            </a:endParaRPr>
          </a:p>
        </p:txBody>
      </p:sp>
      <p:pic>
        <p:nvPicPr>
          <p:cNvPr id="427" name="Google Shape;427;p33"/>
          <p:cNvPicPr preferRelativeResize="0"/>
          <p:nvPr/>
        </p:nvPicPr>
        <p:blipFill>
          <a:blip r:embed="rId3">
            <a:alphaModFix/>
          </a:blip>
          <a:stretch>
            <a:fillRect/>
          </a:stretch>
        </p:blipFill>
        <p:spPr>
          <a:xfrm>
            <a:off x="5902475" y="898525"/>
            <a:ext cx="2974325" cy="37282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34"/>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457200" rtl="0" algn="ctr">
              <a:lnSpc>
                <a:spcPct val="125000"/>
              </a:lnSpc>
              <a:spcBef>
                <a:spcPts val="1200"/>
              </a:spcBef>
              <a:spcAft>
                <a:spcPts val="0"/>
              </a:spcAft>
              <a:buNone/>
            </a:pPr>
            <a:r>
              <a:rPr lang="ru" sz="2400">
                <a:solidFill>
                  <a:schemeClr val="lt1"/>
                </a:solidFill>
                <a:latin typeface="Arial"/>
                <a:ea typeface="Arial"/>
                <a:cs typeface="Arial"/>
                <a:sym typeface="Arial"/>
              </a:rPr>
              <a:t>RADIO маркетинг</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433" name="Google Shape;433;p34"/>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434" name="Google Shape;434;p34"/>
          <p:cNvSpPr txBox="1"/>
          <p:nvPr/>
        </p:nvSpPr>
        <p:spPr>
          <a:xfrm>
            <a:off x="892025" y="1018925"/>
            <a:ext cx="4912200" cy="36876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Радіо зазвичай вважається каналом, який лояльно сприймається користувачами. Люди не вважають таку рекламу надто настирливою. Фахівці рекомендують використовувати її для локального просування.</a:t>
            </a:r>
            <a:endParaRPr sz="1600">
              <a:solidFill>
                <a:srgbClr val="333333"/>
              </a:solidFill>
            </a:endParaRPr>
          </a:p>
          <a:p>
            <a:pPr indent="0" lvl="0" marL="0" rtl="0" algn="just">
              <a:lnSpc>
                <a:spcPct val="115000"/>
              </a:lnSpc>
              <a:spcBef>
                <a:spcPts val="1100"/>
              </a:spcBef>
              <a:spcAft>
                <a:spcPts val="1100"/>
              </a:spcAft>
              <a:buNone/>
            </a:pPr>
            <a:r>
              <a:rPr lang="ru" sz="1600">
                <a:solidFill>
                  <a:srgbClr val="333333"/>
                </a:solidFill>
              </a:rPr>
              <a:t>Як і в телевізійному бізнесі, де реклама з'являється під час шоу, деякі компанії обирають радіо для інформування про свої продукти чи послуги. Це обходиться їм значно дешевше. Рекламодавці також використовують канал для залучення своєї аудиторії за допомогою інтерактивів.</a:t>
            </a:r>
            <a:endParaRPr sz="1600">
              <a:solidFill>
                <a:srgbClr val="333333"/>
              </a:solidFill>
            </a:endParaRPr>
          </a:p>
        </p:txBody>
      </p:sp>
      <p:pic>
        <p:nvPicPr>
          <p:cNvPr id="435" name="Google Shape;435;p34"/>
          <p:cNvPicPr preferRelativeResize="0"/>
          <p:nvPr/>
        </p:nvPicPr>
        <p:blipFill>
          <a:blip r:embed="rId3">
            <a:alphaModFix/>
          </a:blip>
          <a:stretch>
            <a:fillRect/>
          </a:stretch>
        </p:blipFill>
        <p:spPr>
          <a:xfrm>
            <a:off x="6200425" y="1486000"/>
            <a:ext cx="2486450" cy="234230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35"/>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457200" rtl="0" algn="ctr">
              <a:lnSpc>
                <a:spcPct val="125000"/>
              </a:lnSpc>
              <a:spcBef>
                <a:spcPts val="1200"/>
              </a:spcBef>
              <a:spcAft>
                <a:spcPts val="0"/>
              </a:spcAft>
              <a:buNone/>
            </a:pPr>
            <a:r>
              <a:rPr lang="ru" sz="2400">
                <a:solidFill>
                  <a:schemeClr val="lt1"/>
                </a:solidFill>
                <a:latin typeface="Arial"/>
                <a:ea typeface="Arial"/>
                <a:cs typeface="Arial"/>
                <a:sym typeface="Arial"/>
              </a:rPr>
              <a:t>BILLBOARD</a:t>
            </a:r>
            <a:r>
              <a:rPr lang="ru" sz="2400">
                <a:solidFill>
                  <a:schemeClr val="lt1"/>
                </a:solidFill>
                <a:latin typeface="Arial"/>
                <a:ea typeface="Arial"/>
                <a:cs typeface="Arial"/>
                <a:sym typeface="Arial"/>
              </a:rPr>
              <a:t> маркетинг</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441" name="Google Shape;441;p35"/>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442" name="Google Shape;442;p35"/>
          <p:cNvSpPr txBox="1"/>
          <p:nvPr/>
        </p:nvSpPr>
        <p:spPr>
          <a:xfrm>
            <a:off x="892025" y="1018925"/>
            <a:ext cx="4912200" cy="29790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Зовнішня реклама на білбордах — все ще ефективний маркетинговий інструмент. </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Особливо якщо ми говоримо про електронні рекламні щити, де замість статичної картинки можна демонструвати відеоролики та графіку. Зокрема, зі звуковим супроводом. </a:t>
            </a:r>
            <a:endParaRPr sz="1600">
              <a:solidFill>
                <a:srgbClr val="333333"/>
              </a:solidFill>
            </a:endParaRPr>
          </a:p>
          <a:p>
            <a:pPr indent="0" lvl="0" marL="0" rtl="0" algn="just">
              <a:lnSpc>
                <a:spcPct val="115000"/>
              </a:lnSpc>
              <a:spcBef>
                <a:spcPts val="1100"/>
              </a:spcBef>
              <a:spcAft>
                <a:spcPts val="1100"/>
              </a:spcAft>
              <a:buNone/>
            </a:pPr>
            <a:r>
              <a:rPr lang="ru" sz="1600">
                <a:solidFill>
                  <a:srgbClr val="333333"/>
                </a:solidFill>
              </a:rPr>
              <a:t>Використовувати білборди як єдиний інструмент діджитал-маркетингу — спірне рішення. А ось як допоміжний — цілком розумно!</a:t>
            </a:r>
            <a:endParaRPr sz="1600">
              <a:solidFill>
                <a:srgbClr val="333333"/>
              </a:solidFill>
            </a:endParaRPr>
          </a:p>
        </p:txBody>
      </p:sp>
      <p:pic>
        <p:nvPicPr>
          <p:cNvPr id="443" name="Google Shape;443;p35"/>
          <p:cNvPicPr preferRelativeResize="0"/>
          <p:nvPr/>
        </p:nvPicPr>
        <p:blipFill>
          <a:blip r:embed="rId3">
            <a:alphaModFix/>
          </a:blip>
          <a:stretch>
            <a:fillRect/>
          </a:stretch>
        </p:blipFill>
        <p:spPr>
          <a:xfrm>
            <a:off x="6407600" y="1208250"/>
            <a:ext cx="2219325" cy="26003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36"/>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457200" rtl="0" algn="ctr">
              <a:lnSpc>
                <a:spcPct val="125000"/>
              </a:lnSpc>
              <a:spcBef>
                <a:spcPts val="1200"/>
              </a:spcBef>
              <a:spcAft>
                <a:spcPts val="0"/>
              </a:spcAft>
              <a:buNone/>
            </a:pPr>
            <a:r>
              <a:rPr lang="ru" sz="2400">
                <a:solidFill>
                  <a:schemeClr val="lt1"/>
                </a:solidFill>
                <a:latin typeface="Arial"/>
                <a:ea typeface="Arial"/>
                <a:cs typeface="Arial"/>
                <a:sym typeface="Arial"/>
              </a:rPr>
              <a:t>Переваги digital marketing</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449" name="Google Shape;449;p36"/>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450" name="Google Shape;450;p36"/>
          <p:cNvSpPr txBox="1"/>
          <p:nvPr/>
        </p:nvSpPr>
        <p:spPr>
          <a:xfrm>
            <a:off x="806700" y="1248000"/>
            <a:ext cx="4912200" cy="2647500"/>
          </a:xfrm>
          <a:prstGeom prst="rect">
            <a:avLst/>
          </a:prstGeom>
          <a:noFill/>
          <a:ln>
            <a:noFill/>
          </a:ln>
        </p:spPr>
        <p:txBody>
          <a:bodyPr anchorCtr="0" anchor="t" bIns="91425" lIns="91425" spcFirstLastPara="1" rIns="91425" wrap="square" tIns="91425">
            <a:spAutoFit/>
          </a:bodyPr>
          <a:lstStyle/>
          <a:p>
            <a:pPr indent="-330200" lvl="0" marL="457200" rtl="0" algn="l">
              <a:lnSpc>
                <a:spcPct val="150000"/>
              </a:lnSpc>
              <a:spcBef>
                <a:spcPts val="4200"/>
              </a:spcBef>
              <a:spcAft>
                <a:spcPts val="0"/>
              </a:spcAft>
              <a:buClr>
                <a:srgbClr val="333333"/>
              </a:buClr>
              <a:buSzPts val="1600"/>
              <a:buChar char="❏"/>
            </a:pPr>
            <a:r>
              <a:rPr b="1" lang="ru" sz="1600">
                <a:solidFill>
                  <a:srgbClr val="333333"/>
                </a:solidFill>
              </a:rPr>
              <a:t>глобальне охоплення</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b="1" lang="ru" sz="1600">
                <a:solidFill>
                  <a:srgbClr val="333333"/>
                </a:solidFill>
              </a:rPr>
              <a:t>низька вартість</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b="1" lang="ru" sz="1600">
                <a:solidFill>
                  <a:srgbClr val="333333"/>
                </a:solidFill>
              </a:rPr>
              <a:t>відстежувані, вимірювані результати</a:t>
            </a:r>
            <a:endParaRPr b="1" sz="1600">
              <a:solidFill>
                <a:srgbClr val="333333"/>
              </a:solidFill>
            </a:endParaRPr>
          </a:p>
          <a:p>
            <a:pPr indent="-330200" lvl="0" marL="457200" rtl="0" algn="l">
              <a:lnSpc>
                <a:spcPct val="150000"/>
              </a:lnSpc>
              <a:spcBef>
                <a:spcPts val="0"/>
              </a:spcBef>
              <a:spcAft>
                <a:spcPts val="0"/>
              </a:spcAft>
              <a:buClr>
                <a:srgbClr val="333333"/>
              </a:buClr>
              <a:buSzPts val="1600"/>
              <a:buChar char="❏"/>
            </a:pPr>
            <a:r>
              <a:rPr b="1" lang="ru" sz="1600">
                <a:solidFill>
                  <a:srgbClr val="333333"/>
                </a:solidFill>
              </a:rPr>
              <a:t>п</a:t>
            </a:r>
            <a:r>
              <a:rPr b="1" lang="ru" sz="1600">
                <a:solidFill>
                  <a:srgbClr val="333333"/>
                </a:solidFill>
              </a:rPr>
              <a:t>ерсоналізація</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b="1" lang="ru" sz="1600">
                <a:solidFill>
                  <a:srgbClr val="333333"/>
                </a:solidFill>
              </a:rPr>
              <a:t>відкритість</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b="1" lang="ru" sz="1600">
                <a:solidFill>
                  <a:srgbClr val="333333"/>
                </a:solidFill>
              </a:rPr>
              <a:t>довгостроковий вплив</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b="1" lang="ru" sz="1600">
                <a:solidFill>
                  <a:srgbClr val="333333"/>
                </a:solidFill>
              </a:rPr>
              <a:t>покращені коефіцієнти конверсії</a:t>
            </a:r>
            <a:endParaRPr sz="1600">
              <a:solidFill>
                <a:srgbClr val="333333"/>
              </a:solidFill>
            </a:endParaRPr>
          </a:p>
        </p:txBody>
      </p:sp>
      <p:pic>
        <p:nvPicPr>
          <p:cNvPr id="451" name="Google Shape;451;p36"/>
          <p:cNvPicPr preferRelativeResize="0"/>
          <p:nvPr/>
        </p:nvPicPr>
        <p:blipFill>
          <a:blip r:embed="rId3">
            <a:alphaModFix/>
          </a:blip>
          <a:stretch>
            <a:fillRect/>
          </a:stretch>
        </p:blipFill>
        <p:spPr>
          <a:xfrm>
            <a:off x="5445675" y="1361450"/>
            <a:ext cx="3475900" cy="25340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37"/>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457200" rtl="0" algn="ctr">
              <a:lnSpc>
                <a:spcPct val="125000"/>
              </a:lnSpc>
              <a:spcBef>
                <a:spcPts val="1200"/>
              </a:spcBef>
              <a:spcAft>
                <a:spcPts val="0"/>
              </a:spcAft>
              <a:buNone/>
            </a:pPr>
            <a:r>
              <a:rPr lang="ru" sz="2400">
                <a:solidFill>
                  <a:schemeClr val="lt1"/>
                </a:solidFill>
                <a:latin typeface="Arial"/>
                <a:ea typeface="Arial"/>
                <a:cs typeface="Arial"/>
                <a:sym typeface="Arial"/>
              </a:rPr>
              <a:t>Стратегія</a:t>
            </a:r>
            <a:r>
              <a:rPr lang="ru" sz="2400">
                <a:solidFill>
                  <a:schemeClr val="lt1"/>
                </a:solidFill>
                <a:latin typeface="Arial"/>
                <a:ea typeface="Arial"/>
                <a:cs typeface="Arial"/>
                <a:sym typeface="Arial"/>
              </a:rPr>
              <a:t> digital маркетингу</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457" name="Google Shape;457;p37"/>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458" name="Google Shape;458;p37"/>
          <p:cNvSpPr txBox="1"/>
          <p:nvPr/>
        </p:nvSpPr>
        <p:spPr>
          <a:xfrm>
            <a:off x="209625" y="748275"/>
            <a:ext cx="6264900" cy="4254000"/>
          </a:xfrm>
          <a:prstGeom prst="rect">
            <a:avLst/>
          </a:prstGeom>
          <a:noFill/>
          <a:ln>
            <a:noFill/>
          </a:ln>
        </p:spPr>
        <p:txBody>
          <a:bodyPr anchorCtr="0" anchor="t" bIns="91425" lIns="91425" spcFirstLastPara="1" rIns="91425" wrap="square" tIns="91425">
            <a:spAutoFit/>
          </a:bodyPr>
          <a:lstStyle/>
          <a:p>
            <a:pPr indent="0" lvl="0" marL="457200" rtl="0" algn="just">
              <a:lnSpc>
                <a:spcPct val="115000"/>
              </a:lnSpc>
              <a:spcBef>
                <a:spcPts val="1100"/>
              </a:spcBef>
              <a:spcAft>
                <a:spcPts val="0"/>
              </a:spcAft>
              <a:buNone/>
            </a:pPr>
            <a:r>
              <a:rPr lang="ru" sz="1600">
                <a:solidFill>
                  <a:srgbClr val="333333"/>
                </a:solidFill>
              </a:rPr>
              <a:t>Приклад того, як інтернет-магазин меблів досяг поставленої мети за допомогою різних інструментів digital маркетингу.</a:t>
            </a:r>
            <a:endParaRPr sz="1600">
              <a:solidFill>
                <a:srgbClr val="333333"/>
              </a:solidFill>
            </a:endParaRPr>
          </a:p>
          <a:p>
            <a:pPr indent="-330200" lvl="0" marL="457200" rtl="0" algn="just">
              <a:lnSpc>
                <a:spcPct val="115000"/>
              </a:lnSpc>
              <a:spcBef>
                <a:spcPts val="1100"/>
              </a:spcBef>
              <a:spcAft>
                <a:spcPts val="0"/>
              </a:spcAft>
              <a:buClr>
                <a:srgbClr val="333333"/>
              </a:buClr>
              <a:buSzPts val="1600"/>
              <a:buChar char="❏"/>
            </a:pPr>
            <a:r>
              <a:rPr b="1" lang="ru" sz="1600">
                <a:solidFill>
                  <a:srgbClr val="333333"/>
                </a:solidFill>
              </a:rPr>
              <a:t>Крок 1.</a:t>
            </a:r>
            <a:r>
              <a:rPr lang="ru" sz="1600">
                <a:solidFill>
                  <a:srgbClr val="333333"/>
                </a:solidFill>
              </a:rPr>
              <a:t> Створення швидкого та зручного сайту з розширеним каталогом. </a:t>
            </a:r>
            <a:endParaRPr sz="1600">
              <a:solidFill>
                <a:srgbClr val="333333"/>
              </a:solidFill>
            </a:endParaRPr>
          </a:p>
          <a:p>
            <a:pPr indent="-330200" lvl="0" marL="457200" rtl="0" algn="just">
              <a:lnSpc>
                <a:spcPct val="115000"/>
              </a:lnSpc>
              <a:spcBef>
                <a:spcPts val="0"/>
              </a:spcBef>
              <a:spcAft>
                <a:spcPts val="0"/>
              </a:spcAft>
              <a:buClr>
                <a:srgbClr val="333333"/>
              </a:buClr>
              <a:buSzPts val="1600"/>
              <a:buChar char="❏"/>
            </a:pPr>
            <a:r>
              <a:rPr b="1" lang="ru" sz="1600">
                <a:solidFill>
                  <a:srgbClr val="333333"/>
                </a:solidFill>
              </a:rPr>
              <a:t>Крок 2.</a:t>
            </a:r>
            <a:r>
              <a:rPr lang="ru" sz="1600">
                <a:solidFill>
                  <a:srgbClr val="333333"/>
                </a:solidFill>
              </a:rPr>
              <a:t> SEO. Впровадження цієї стратегії дозволяє підвищити видимість сайту в пошукових системах та його авторитетність. </a:t>
            </a:r>
            <a:endParaRPr sz="1600">
              <a:solidFill>
                <a:srgbClr val="333333"/>
              </a:solidFill>
            </a:endParaRPr>
          </a:p>
          <a:p>
            <a:pPr indent="-330200" lvl="0" marL="457200" rtl="0" algn="just">
              <a:lnSpc>
                <a:spcPct val="115000"/>
              </a:lnSpc>
              <a:spcBef>
                <a:spcPts val="0"/>
              </a:spcBef>
              <a:spcAft>
                <a:spcPts val="0"/>
              </a:spcAft>
              <a:buClr>
                <a:srgbClr val="333333"/>
              </a:buClr>
              <a:buSzPts val="1600"/>
              <a:buChar char="❏"/>
            </a:pPr>
            <a:r>
              <a:rPr b="1" lang="ru" sz="1600">
                <a:solidFill>
                  <a:srgbClr val="333333"/>
                </a:solidFill>
              </a:rPr>
              <a:t>Крок 3.</a:t>
            </a:r>
            <a:r>
              <a:rPr lang="ru" sz="1600">
                <a:solidFill>
                  <a:srgbClr val="333333"/>
                </a:solidFill>
              </a:rPr>
              <a:t> Контекстна реклама. За допомогою цього інструменту можна точково впливати на споживача і досягти більш високих результатів конверсії.</a:t>
            </a:r>
            <a:endParaRPr sz="1600">
              <a:solidFill>
                <a:srgbClr val="333333"/>
              </a:solidFill>
            </a:endParaRPr>
          </a:p>
          <a:p>
            <a:pPr indent="-330200" lvl="0" marL="457200" rtl="0" algn="just">
              <a:lnSpc>
                <a:spcPct val="115000"/>
              </a:lnSpc>
              <a:spcBef>
                <a:spcPts val="0"/>
              </a:spcBef>
              <a:spcAft>
                <a:spcPts val="0"/>
              </a:spcAft>
              <a:buClr>
                <a:srgbClr val="333333"/>
              </a:buClr>
              <a:buSzPts val="1600"/>
              <a:buChar char="❏"/>
            </a:pPr>
            <a:r>
              <a:rPr b="1" lang="ru" sz="1600">
                <a:solidFill>
                  <a:srgbClr val="333333"/>
                </a:solidFill>
              </a:rPr>
              <a:t>Крок 4.</a:t>
            </a:r>
            <a:r>
              <a:rPr lang="ru" sz="1600">
                <a:solidFill>
                  <a:srgbClr val="333333"/>
                </a:solidFill>
              </a:rPr>
              <a:t> SMM-маркетинг. Реклама в соцмережах дозволяє розумно витрачати виділений бюджет і зробити взаємодію з потенційними клієнтами міцнішою.</a:t>
            </a:r>
            <a:endParaRPr b="1" sz="1600">
              <a:solidFill>
                <a:srgbClr val="333333"/>
              </a:solidFill>
            </a:endParaRPr>
          </a:p>
        </p:txBody>
      </p:sp>
      <p:pic>
        <p:nvPicPr>
          <p:cNvPr id="459" name="Google Shape;459;p37"/>
          <p:cNvPicPr preferRelativeResize="0"/>
          <p:nvPr/>
        </p:nvPicPr>
        <p:blipFill>
          <a:blip r:embed="rId3">
            <a:alphaModFix/>
          </a:blip>
          <a:stretch>
            <a:fillRect/>
          </a:stretch>
        </p:blipFill>
        <p:spPr>
          <a:xfrm>
            <a:off x="6535475" y="1485900"/>
            <a:ext cx="2552700" cy="21717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A7D6"/>
        </a:solidFill>
      </p:bgPr>
    </p:bg>
    <p:spTree>
      <p:nvGrpSpPr>
        <p:cNvPr id="463" name="Shape 463"/>
        <p:cNvGrpSpPr/>
        <p:nvPr/>
      </p:nvGrpSpPr>
      <p:grpSpPr>
        <a:xfrm>
          <a:off x="0" y="0"/>
          <a:ext cx="0" cy="0"/>
          <a:chOff x="0" y="0"/>
          <a:chExt cx="0" cy="0"/>
        </a:xfrm>
      </p:grpSpPr>
      <p:sp>
        <p:nvSpPr>
          <p:cNvPr id="464" name="Google Shape;464;p38"/>
          <p:cNvSpPr txBox="1"/>
          <p:nvPr>
            <p:ph type="title"/>
          </p:nvPr>
        </p:nvSpPr>
        <p:spPr>
          <a:xfrm>
            <a:off x="311700" y="1249225"/>
            <a:ext cx="8520600" cy="1890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ru" sz="2200">
                <a:latin typeface="Arial"/>
                <a:ea typeface="Arial"/>
                <a:cs typeface="Arial"/>
                <a:sym typeface="Arial"/>
              </a:rPr>
              <a:t>Універсальних методів просування бізнесу на просторах Всесвітньої мережі не існує. </a:t>
            </a:r>
            <a:endParaRPr sz="2200">
              <a:latin typeface="Arial"/>
              <a:ea typeface="Arial"/>
              <a:cs typeface="Arial"/>
              <a:sym typeface="Arial"/>
            </a:endParaRPr>
          </a:p>
          <a:p>
            <a:pPr indent="0" lvl="0" marL="0" rtl="0" algn="ctr">
              <a:spcBef>
                <a:spcPts val="0"/>
              </a:spcBef>
              <a:spcAft>
                <a:spcPts val="0"/>
              </a:spcAft>
              <a:buNone/>
            </a:pPr>
            <a:r>
              <a:t/>
            </a:r>
            <a:endParaRPr sz="2200">
              <a:latin typeface="Arial"/>
              <a:ea typeface="Arial"/>
              <a:cs typeface="Arial"/>
              <a:sym typeface="Arial"/>
            </a:endParaRPr>
          </a:p>
          <a:p>
            <a:pPr indent="0" lvl="0" marL="0" rtl="0" algn="ctr">
              <a:spcBef>
                <a:spcPts val="0"/>
              </a:spcBef>
              <a:spcAft>
                <a:spcPts val="0"/>
              </a:spcAft>
              <a:buNone/>
            </a:pPr>
            <a:r>
              <a:rPr lang="ru" sz="2200">
                <a:latin typeface="Arial"/>
                <a:ea typeface="Arial"/>
                <a:cs typeface="Arial"/>
                <a:sym typeface="Arial"/>
              </a:rPr>
              <a:t>Digital маркетинг має величезний потенціал для формування унікальної стратегії та досягнення амбітних цілей. </a:t>
            </a:r>
            <a:endParaRPr sz="2200">
              <a:latin typeface="Arial"/>
              <a:ea typeface="Arial"/>
              <a:cs typeface="Arial"/>
              <a:sym typeface="Arial"/>
            </a:endParaRPr>
          </a:p>
          <a:p>
            <a:pPr indent="0" lvl="0" marL="0" rtl="0" algn="ctr">
              <a:spcBef>
                <a:spcPts val="0"/>
              </a:spcBef>
              <a:spcAft>
                <a:spcPts val="0"/>
              </a:spcAft>
              <a:buNone/>
            </a:pPr>
            <a:r>
              <a:t/>
            </a:r>
            <a:endParaRPr sz="2200">
              <a:latin typeface="Arial"/>
              <a:ea typeface="Arial"/>
              <a:cs typeface="Arial"/>
              <a:sym typeface="Arial"/>
            </a:endParaRPr>
          </a:p>
          <a:p>
            <a:pPr indent="0" lvl="0" marL="0" rtl="0" algn="ctr">
              <a:spcBef>
                <a:spcPts val="0"/>
              </a:spcBef>
              <a:spcAft>
                <a:spcPts val="0"/>
              </a:spcAft>
              <a:buNone/>
            </a:pPr>
            <a:r>
              <a:rPr lang="ru" sz="2200">
                <a:latin typeface="Arial"/>
                <a:ea typeface="Arial"/>
                <a:cs typeface="Arial"/>
                <a:sym typeface="Arial"/>
              </a:rPr>
              <a:t>Якщо їм займатися регулярно, то кількість клієнтів неухильно зростатиме, а бізнес — масштабуватиметься.</a:t>
            </a:r>
            <a:endParaRPr sz="22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A7D6"/>
        </a:solidFill>
      </p:bgPr>
    </p:bg>
    <p:spTree>
      <p:nvGrpSpPr>
        <p:cNvPr id="468" name="Shape 468"/>
        <p:cNvGrpSpPr/>
        <p:nvPr/>
      </p:nvGrpSpPr>
      <p:grpSpPr>
        <a:xfrm>
          <a:off x="0" y="0"/>
          <a:ext cx="0" cy="0"/>
          <a:chOff x="0" y="0"/>
          <a:chExt cx="0" cy="0"/>
        </a:xfrm>
      </p:grpSpPr>
      <p:sp>
        <p:nvSpPr>
          <p:cNvPr id="469" name="Google Shape;469;p39"/>
          <p:cNvSpPr txBox="1"/>
          <p:nvPr>
            <p:ph type="title"/>
          </p:nvPr>
        </p:nvSpPr>
        <p:spPr>
          <a:xfrm>
            <a:off x="368075" y="1323650"/>
            <a:ext cx="7788300" cy="3708000"/>
          </a:xfrm>
          <a:prstGeom prst="rect">
            <a:avLst/>
          </a:prstGeom>
        </p:spPr>
        <p:txBody>
          <a:bodyPr anchorCtr="0" anchor="ctr" bIns="91425" lIns="91425" spcFirstLastPara="1" rIns="91425" wrap="square" tIns="91425">
            <a:noAutofit/>
          </a:bodyPr>
          <a:lstStyle/>
          <a:p>
            <a:pPr indent="0" lvl="0" marL="0" rtl="0" algn="just">
              <a:lnSpc>
                <a:spcPct val="115000"/>
              </a:lnSpc>
              <a:spcBef>
                <a:spcPts val="0"/>
              </a:spcBef>
              <a:spcAft>
                <a:spcPts val="0"/>
              </a:spcAft>
              <a:buNone/>
            </a:pPr>
            <a:r>
              <a:rPr b="0" lang="ru" sz="4000">
                <a:solidFill>
                  <a:srgbClr val="333333"/>
                </a:solidFill>
                <a:latin typeface="Arial"/>
                <a:ea typeface="Arial"/>
                <a:cs typeface="Arial"/>
                <a:sym typeface="Arial"/>
              </a:rPr>
              <a:t> </a:t>
            </a:r>
            <a:r>
              <a:rPr lang="ru" sz="4000">
                <a:latin typeface="Arial"/>
                <a:ea typeface="Arial"/>
                <a:cs typeface="Arial"/>
                <a:sym typeface="Arial"/>
              </a:rPr>
              <a:t>«Якщо вас немає в Інтернеті, </a:t>
            </a:r>
            <a:endParaRPr sz="4000">
              <a:latin typeface="Arial"/>
              <a:ea typeface="Arial"/>
              <a:cs typeface="Arial"/>
              <a:sym typeface="Arial"/>
            </a:endParaRPr>
          </a:p>
          <a:p>
            <a:pPr indent="0" lvl="0" marL="0" rtl="0" algn="just">
              <a:lnSpc>
                <a:spcPct val="115000"/>
              </a:lnSpc>
              <a:spcBef>
                <a:spcPts val="1200"/>
              </a:spcBef>
              <a:spcAft>
                <a:spcPts val="0"/>
              </a:spcAft>
              <a:buNone/>
            </a:pPr>
            <a:r>
              <a:rPr lang="ru" sz="4000">
                <a:latin typeface="Arial"/>
                <a:ea typeface="Arial"/>
                <a:cs typeface="Arial"/>
                <a:sym typeface="Arial"/>
              </a:rPr>
              <a:t>значить, вас немає в бізнесі».</a:t>
            </a:r>
            <a:endParaRPr sz="4000"/>
          </a:p>
          <a:p>
            <a:pPr indent="0" lvl="0" marL="0" rtl="0" algn="r">
              <a:lnSpc>
                <a:spcPct val="115000"/>
              </a:lnSpc>
              <a:spcBef>
                <a:spcPts val="1200"/>
              </a:spcBef>
              <a:spcAft>
                <a:spcPts val="1200"/>
              </a:spcAft>
              <a:buNone/>
            </a:pPr>
            <a:r>
              <a:rPr lang="ru" sz="2200">
                <a:latin typeface="Arial"/>
                <a:ea typeface="Arial"/>
                <a:cs typeface="Arial"/>
                <a:sym typeface="Arial"/>
              </a:rPr>
              <a:t>Білл Гейтс  </a:t>
            </a:r>
            <a:endParaRPr sz="2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15"/>
          <p:cNvSpPr txBox="1"/>
          <p:nvPr>
            <p:ph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800"/>
              </a:spcBef>
              <a:spcAft>
                <a:spcPts val="0"/>
              </a:spcAft>
              <a:buNone/>
            </a:pPr>
            <a:r>
              <a:rPr lang="ru" sz="2477">
                <a:solidFill>
                  <a:schemeClr val="lt1"/>
                </a:solidFill>
                <a:latin typeface="Arial"/>
                <a:ea typeface="Arial"/>
                <a:cs typeface="Arial"/>
                <a:sym typeface="Arial"/>
              </a:rPr>
              <a:t>Що таке діджитал маркетинг</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sp>
        <p:nvSpPr>
          <p:cNvPr id="291" name="Google Shape;291;p15"/>
          <p:cNvSpPr txBox="1"/>
          <p:nvPr/>
        </p:nvSpPr>
        <p:spPr>
          <a:xfrm>
            <a:off x="1097100" y="1436100"/>
            <a:ext cx="6949800" cy="22713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b="1" lang="ru" sz="1600">
                <a:solidFill>
                  <a:srgbClr val="333333"/>
                </a:solidFill>
              </a:rPr>
              <a:t>Діджитал-маркетинг</a:t>
            </a:r>
            <a:r>
              <a:rPr lang="ru" sz="1600">
                <a:solidFill>
                  <a:srgbClr val="333333"/>
                </a:solidFill>
              </a:rPr>
              <a:t> — це поєднання різних тактик з просування послуг і товарів та взаємодії з клієнтами в цифровому середовищі.</a:t>
            </a:r>
            <a:endParaRPr sz="1600">
              <a:solidFill>
                <a:srgbClr val="333333"/>
              </a:solidFill>
            </a:endParaRPr>
          </a:p>
          <a:p>
            <a:pPr indent="0" lvl="0" marL="0" rtl="0" algn="just">
              <a:lnSpc>
                <a:spcPct val="115000"/>
              </a:lnSpc>
              <a:spcBef>
                <a:spcPts val="1100"/>
              </a:spcBef>
              <a:spcAft>
                <a:spcPts val="1100"/>
              </a:spcAft>
              <a:buNone/>
            </a:pPr>
            <a:r>
              <a:rPr lang="ru" sz="1600">
                <a:solidFill>
                  <a:srgbClr val="333333"/>
                </a:solidFill>
              </a:rPr>
              <a:t>Присутність компанії в цифровому середовищі й активне просування тут же — запорука залучення нової аудиторії та збільшення її лояльності. Крім того, діджитал маркетинг, на відміну від традиційного, дає можливість збирати й аналізувати дані про результати просування, щоб коригувати маркетингову стратегію, підвищуючи її ефективність.</a:t>
            </a:r>
            <a:endParaRPr sz="1600">
              <a:latin typeface="Nunito"/>
              <a:ea typeface="Nunito"/>
              <a:cs typeface="Nunito"/>
              <a:sym typeface="Nunito"/>
            </a:endParaRPr>
          </a:p>
        </p:txBody>
      </p:sp>
      <p:cxnSp>
        <p:nvCxnSpPr>
          <p:cNvPr id="292" name="Google Shape;292;p15"/>
          <p:cNvCxnSpPr/>
          <p:nvPr/>
        </p:nvCxnSpPr>
        <p:spPr>
          <a:xfrm flipH="1" rot="10800000">
            <a:off x="2425" y="616625"/>
            <a:ext cx="9141300" cy="12300"/>
          </a:xfrm>
          <a:prstGeom prst="straightConnector1">
            <a:avLst/>
          </a:prstGeom>
          <a:noFill/>
          <a:ln cap="flat" cmpd="sng" w="9525">
            <a:solidFill>
              <a:srgbClr val="20124D"/>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16"/>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800"/>
              </a:spcBef>
              <a:spcAft>
                <a:spcPts val="0"/>
              </a:spcAft>
              <a:buNone/>
            </a:pPr>
            <a:r>
              <a:rPr lang="ru" sz="2400">
                <a:solidFill>
                  <a:schemeClr val="lt1"/>
                </a:solidFill>
                <a:latin typeface="Arial"/>
                <a:ea typeface="Arial"/>
                <a:cs typeface="Arial"/>
                <a:sym typeface="Arial"/>
              </a:rPr>
              <a:t>Чим діджитал маркетинг відрізняється від інтернет маркетингу</a:t>
            </a:r>
            <a:endParaRPr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sp>
        <p:nvSpPr>
          <p:cNvPr id="298" name="Google Shape;298;p16"/>
          <p:cNvSpPr txBox="1"/>
          <p:nvPr/>
        </p:nvSpPr>
        <p:spPr>
          <a:xfrm>
            <a:off x="940950" y="907625"/>
            <a:ext cx="7471800" cy="38286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Діджитал маркетинг — це широкий термін, що описує набір маркетингових процесів, який включає всі доступні цифрові канали для просування продукту (послуги) або для створення бренду. Цифровий маркетинг прийшов на зміну традиційному. Це перехід від газетної офлайнової реклами до кампаній у Facebook, контекстної реклами та SEO-просування.</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Багато маркетологів-новачків пов'язують digital маркетинг виключно з інтернет-каналами просування та продажів. Насправді це помилка. </a:t>
            </a:r>
            <a:endParaRPr sz="1600">
              <a:solidFill>
                <a:srgbClr val="333333"/>
              </a:solidFill>
            </a:endParaRPr>
          </a:p>
          <a:p>
            <a:pPr indent="0" lvl="0" marL="0" rtl="0" algn="just">
              <a:lnSpc>
                <a:spcPct val="115000"/>
              </a:lnSpc>
              <a:spcBef>
                <a:spcPts val="1100"/>
              </a:spcBef>
              <a:spcAft>
                <a:spcPts val="1100"/>
              </a:spcAft>
              <a:buNone/>
            </a:pPr>
            <a:r>
              <a:rPr lang="ru" sz="1600">
                <a:solidFill>
                  <a:srgbClr val="333333"/>
                </a:solidFill>
              </a:rPr>
              <a:t>Хоча між цими двома термінами немає великої різниці, загальновизнано, що інтернет-маркетинг — це один із ключових напрямків діджитал маркетингу. Більшість маркетингових каналів перетинається, але деякі з них притаманні лише останньому. Зокрема, це просування на ТБ, радіо, за допомогою SMS-розсилок та інформування на електронних білбордах.</a:t>
            </a:r>
            <a:endParaRPr sz="1600">
              <a:solidFill>
                <a:srgbClr val="333333"/>
              </a:solidFill>
            </a:endParaRPr>
          </a:p>
        </p:txBody>
      </p:sp>
      <p:cxnSp>
        <p:nvCxnSpPr>
          <p:cNvPr id="299" name="Google Shape;299;p16"/>
          <p:cNvCxnSpPr/>
          <p:nvPr/>
        </p:nvCxnSpPr>
        <p:spPr>
          <a:xfrm flipH="1" rot="10800000">
            <a:off x="2425" y="616625"/>
            <a:ext cx="9141300" cy="12300"/>
          </a:xfrm>
          <a:prstGeom prst="straightConnector1">
            <a:avLst/>
          </a:prstGeom>
          <a:noFill/>
          <a:ln cap="flat" cmpd="sng" w="9525">
            <a:solidFill>
              <a:srgbClr val="20124D"/>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17"/>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400"/>
              </a:spcBef>
              <a:spcAft>
                <a:spcPts val="0"/>
              </a:spcAft>
              <a:buNone/>
            </a:pPr>
            <a:r>
              <a:rPr lang="ru" sz="2400">
                <a:solidFill>
                  <a:schemeClr val="lt1"/>
                </a:solidFill>
                <a:latin typeface="Arial"/>
                <a:ea typeface="Arial"/>
                <a:cs typeface="Arial"/>
                <a:sym typeface="Arial"/>
              </a:rPr>
              <a:t>Історія digital маркетингу</a:t>
            </a:r>
            <a:endParaRPr sz="2400">
              <a:solidFill>
                <a:schemeClr val="lt1"/>
              </a:solidFill>
              <a:latin typeface="Arial"/>
              <a:ea typeface="Arial"/>
              <a:cs typeface="Arial"/>
              <a:sym typeface="Arial"/>
            </a:endParaRPr>
          </a:p>
          <a:p>
            <a:pPr indent="0" lvl="0" marL="0" rtl="0" algn="ctr">
              <a:lnSpc>
                <a:spcPct val="125000"/>
              </a:lnSpc>
              <a:spcBef>
                <a:spcPts val="1400"/>
              </a:spcBef>
              <a:spcAft>
                <a:spcPts val="0"/>
              </a:spcAft>
              <a:buNone/>
            </a:pPr>
            <a:r>
              <a:t/>
            </a:r>
            <a:endParaRPr b="0" sz="1855">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graphicFrame>
        <p:nvGraphicFramePr>
          <p:cNvPr id="305" name="Google Shape;305;p17"/>
          <p:cNvGraphicFramePr/>
          <p:nvPr/>
        </p:nvGraphicFramePr>
        <p:xfrm>
          <a:off x="639275" y="1291638"/>
          <a:ext cx="3000000" cy="3000000"/>
        </p:xfrm>
        <a:graphic>
          <a:graphicData uri="http://schemas.openxmlformats.org/drawingml/2006/table">
            <a:tbl>
              <a:tblPr>
                <a:noFill/>
                <a:tableStyleId>{A23FE100-BFAC-453B-A2CF-49EEC8281F6F}</a:tableStyleId>
              </a:tblPr>
              <a:tblGrid>
                <a:gridCol w="1197350"/>
                <a:gridCol w="6668100"/>
              </a:tblGrid>
              <a:tr h="426700">
                <a:tc>
                  <a:txBody>
                    <a:bodyPr/>
                    <a:lstStyle/>
                    <a:p>
                      <a:pPr indent="0" lvl="0" marL="0" rtl="0" algn="ctr">
                        <a:spcBef>
                          <a:spcPts val="0"/>
                        </a:spcBef>
                        <a:spcAft>
                          <a:spcPts val="0"/>
                        </a:spcAft>
                        <a:buNone/>
                      </a:pPr>
                      <a:r>
                        <a:rPr b="1" lang="ru">
                          <a:solidFill>
                            <a:srgbClr val="20124D"/>
                          </a:solidFill>
                        </a:rPr>
                        <a:t>1990</a:t>
                      </a:r>
                      <a:endParaRPr b="1">
                        <a:solidFill>
                          <a:srgbClr val="20124D"/>
                        </a:solidFill>
                      </a:endParaRPr>
                    </a:p>
                  </a:txBody>
                  <a:tcPr marT="91425" marB="91425" marR="91425" marL="91425">
                    <a:lnT cap="flat" cmpd="sng" w="9525">
                      <a:solidFill>
                        <a:srgbClr val="351C75"/>
                      </a:solidFill>
                      <a:prstDash val="solid"/>
                      <a:round/>
                      <a:headEnd len="sm" w="sm" type="none"/>
                      <a:tailEnd len="sm" w="sm" type="none"/>
                    </a:lnT>
                    <a:solidFill>
                      <a:srgbClr val="D9D2E9"/>
                    </a:solidFill>
                  </a:tcPr>
                </a:tc>
                <a:tc>
                  <a:txBody>
                    <a:bodyPr/>
                    <a:lstStyle/>
                    <a:p>
                      <a:pPr indent="0" lvl="0" marL="0" rtl="0" algn="l">
                        <a:spcBef>
                          <a:spcPts val="0"/>
                        </a:spcBef>
                        <a:spcAft>
                          <a:spcPts val="0"/>
                        </a:spcAft>
                        <a:buNone/>
                      </a:pPr>
                      <a:r>
                        <a:rPr b="1" lang="ru" sz="1600">
                          <a:solidFill>
                            <a:srgbClr val="20124D"/>
                          </a:solidFill>
                        </a:rPr>
                        <a:t>Перше використання терміну “</a:t>
                      </a:r>
                      <a:r>
                        <a:rPr b="1" lang="ru" sz="1600">
                          <a:solidFill>
                            <a:srgbClr val="20124D"/>
                          </a:solidFill>
                        </a:rPr>
                        <a:t>digital маркетинг”</a:t>
                      </a:r>
                      <a:endParaRPr b="1" sz="1600">
                        <a:solidFill>
                          <a:srgbClr val="20124D"/>
                        </a:solidFill>
                      </a:endParaRPr>
                    </a:p>
                  </a:txBody>
                  <a:tcPr marT="91425" marB="91425" marR="91425" marL="91425">
                    <a:lnT cap="flat" cmpd="sng" w="9525">
                      <a:solidFill>
                        <a:srgbClr val="20124D"/>
                      </a:solidFill>
                      <a:prstDash val="solid"/>
                      <a:round/>
                      <a:headEnd len="sm" w="sm" type="none"/>
                      <a:tailEnd len="sm" w="sm" type="none"/>
                    </a:lnT>
                    <a:solidFill>
                      <a:srgbClr val="D9D2E9"/>
                    </a:solidFill>
                  </a:tcPr>
                </a:tc>
              </a:tr>
              <a:tr h="396200">
                <a:tc>
                  <a:txBody>
                    <a:bodyPr/>
                    <a:lstStyle/>
                    <a:p>
                      <a:pPr indent="0" lvl="0" marL="0" rtl="0" algn="ctr">
                        <a:spcBef>
                          <a:spcPts val="0"/>
                        </a:spcBef>
                        <a:spcAft>
                          <a:spcPts val="0"/>
                        </a:spcAft>
                        <a:buNone/>
                      </a:pPr>
                      <a:r>
                        <a:rPr b="1" lang="ru">
                          <a:solidFill>
                            <a:srgbClr val="20124D"/>
                          </a:solidFill>
                        </a:rPr>
                        <a:t>1994</a:t>
                      </a:r>
                      <a:endParaRPr b="1">
                        <a:solidFill>
                          <a:srgbClr val="20124D"/>
                        </a:solidFill>
                      </a:endParaRPr>
                    </a:p>
                  </a:txBody>
                  <a:tcPr marT="91425" marB="91425" marR="91425" marL="91425">
                    <a:solidFill>
                      <a:srgbClr val="D9D2E9"/>
                    </a:solidFill>
                  </a:tcPr>
                </a:tc>
                <a:tc>
                  <a:txBody>
                    <a:bodyPr/>
                    <a:lstStyle/>
                    <a:p>
                      <a:pPr indent="0" lvl="0" marL="0" rtl="0" algn="l">
                        <a:spcBef>
                          <a:spcPts val="0"/>
                        </a:spcBef>
                        <a:spcAft>
                          <a:spcPts val="0"/>
                        </a:spcAft>
                        <a:buNone/>
                      </a:pPr>
                      <a:r>
                        <a:rPr b="1" lang="ru">
                          <a:solidFill>
                            <a:srgbClr val="20124D"/>
                          </a:solidFill>
                        </a:rPr>
                        <a:t>Перший клікабельний рекламний банер</a:t>
                      </a:r>
                      <a:endParaRPr b="1">
                        <a:solidFill>
                          <a:srgbClr val="20124D"/>
                        </a:solidFill>
                      </a:endParaRPr>
                    </a:p>
                  </a:txBody>
                  <a:tcPr marT="91425" marB="91425" marR="91425" marL="91425">
                    <a:solidFill>
                      <a:srgbClr val="D9D2E9"/>
                    </a:solidFill>
                  </a:tcPr>
                </a:tc>
              </a:tr>
              <a:tr h="396200">
                <a:tc>
                  <a:txBody>
                    <a:bodyPr/>
                    <a:lstStyle/>
                    <a:p>
                      <a:pPr indent="0" lvl="0" marL="0" rtl="0" algn="ctr">
                        <a:spcBef>
                          <a:spcPts val="0"/>
                        </a:spcBef>
                        <a:spcAft>
                          <a:spcPts val="0"/>
                        </a:spcAft>
                        <a:buNone/>
                      </a:pPr>
                      <a:r>
                        <a:rPr b="1" lang="ru">
                          <a:solidFill>
                            <a:srgbClr val="20124D"/>
                          </a:solidFill>
                        </a:rPr>
                        <a:t>1998</a:t>
                      </a:r>
                      <a:endParaRPr b="1">
                        <a:solidFill>
                          <a:srgbClr val="20124D"/>
                        </a:solidFill>
                      </a:endParaRPr>
                    </a:p>
                  </a:txBody>
                  <a:tcPr marT="91425" marB="91425" marR="91425" marL="91425">
                    <a:solidFill>
                      <a:srgbClr val="D9D2E9"/>
                    </a:solidFill>
                  </a:tcPr>
                </a:tc>
                <a:tc>
                  <a:txBody>
                    <a:bodyPr/>
                    <a:lstStyle/>
                    <a:p>
                      <a:pPr indent="0" lvl="0" marL="0" rtl="0" algn="l">
                        <a:spcBef>
                          <a:spcPts val="0"/>
                        </a:spcBef>
                        <a:spcAft>
                          <a:spcPts val="0"/>
                        </a:spcAft>
                        <a:buNone/>
                      </a:pPr>
                      <a:r>
                        <a:rPr b="1" lang="ru">
                          <a:solidFill>
                            <a:srgbClr val="20124D"/>
                          </a:solidFill>
                        </a:rPr>
                        <a:t>Народження Google</a:t>
                      </a:r>
                      <a:endParaRPr b="1">
                        <a:solidFill>
                          <a:srgbClr val="20124D"/>
                        </a:solidFill>
                      </a:endParaRPr>
                    </a:p>
                  </a:txBody>
                  <a:tcPr marT="91425" marB="91425" marR="91425" marL="91425">
                    <a:solidFill>
                      <a:srgbClr val="D9D2E9"/>
                    </a:solidFill>
                  </a:tcPr>
                </a:tc>
              </a:tr>
              <a:tr h="396200">
                <a:tc>
                  <a:txBody>
                    <a:bodyPr/>
                    <a:lstStyle/>
                    <a:p>
                      <a:pPr indent="0" lvl="0" marL="0" rtl="0" algn="ctr">
                        <a:spcBef>
                          <a:spcPts val="0"/>
                        </a:spcBef>
                        <a:spcAft>
                          <a:spcPts val="0"/>
                        </a:spcAft>
                        <a:buNone/>
                      </a:pPr>
                      <a:r>
                        <a:rPr b="1" lang="ru">
                          <a:solidFill>
                            <a:srgbClr val="20124D"/>
                          </a:solidFill>
                        </a:rPr>
                        <a:t>2001</a:t>
                      </a:r>
                      <a:endParaRPr b="1">
                        <a:solidFill>
                          <a:srgbClr val="20124D"/>
                        </a:solidFill>
                      </a:endParaRPr>
                    </a:p>
                  </a:txBody>
                  <a:tcPr marT="91425" marB="91425" marR="91425" marL="91425">
                    <a:solidFill>
                      <a:srgbClr val="D9D2E9"/>
                    </a:solidFill>
                  </a:tcPr>
                </a:tc>
                <a:tc>
                  <a:txBody>
                    <a:bodyPr/>
                    <a:lstStyle/>
                    <a:p>
                      <a:pPr indent="0" lvl="0" marL="0" rtl="0" algn="l">
                        <a:spcBef>
                          <a:spcPts val="0"/>
                        </a:spcBef>
                        <a:spcAft>
                          <a:spcPts val="0"/>
                        </a:spcAft>
                        <a:buNone/>
                      </a:pPr>
                      <a:r>
                        <a:rPr b="1" lang="ru">
                          <a:solidFill>
                            <a:srgbClr val="20124D"/>
                          </a:solidFill>
                        </a:rPr>
                        <a:t>Перша мобільна маркетингова компанія</a:t>
                      </a:r>
                      <a:endParaRPr b="1">
                        <a:solidFill>
                          <a:srgbClr val="20124D"/>
                        </a:solidFill>
                      </a:endParaRPr>
                    </a:p>
                  </a:txBody>
                  <a:tcPr marT="91425" marB="91425" marR="91425" marL="91425">
                    <a:solidFill>
                      <a:srgbClr val="D9D2E9"/>
                    </a:solidFill>
                  </a:tcPr>
                </a:tc>
              </a:tr>
              <a:tr h="396200">
                <a:tc>
                  <a:txBody>
                    <a:bodyPr/>
                    <a:lstStyle/>
                    <a:p>
                      <a:pPr indent="0" lvl="0" marL="0" rtl="0" algn="ctr">
                        <a:spcBef>
                          <a:spcPts val="0"/>
                        </a:spcBef>
                        <a:spcAft>
                          <a:spcPts val="0"/>
                        </a:spcAft>
                        <a:buNone/>
                      </a:pPr>
                      <a:r>
                        <a:rPr b="1" lang="ru">
                          <a:solidFill>
                            <a:srgbClr val="20124D"/>
                          </a:solidFill>
                        </a:rPr>
                        <a:t>2003-2006</a:t>
                      </a:r>
                      <a:endParaRPr b="1">
                        <a:solidFill>
                          <a:srgbClr val="20124D"/>
                        </a:solidFill>
                      </a:endParaRPr>
                    </a:p>
                  </a:txBody>
                  <a:tcPr marT="91425" marB="91425" marR="91425" marL="91425">
                    <a:solidFill>
                      <a:srgbClr val="D9D2E9"/>
                    </a:solidFill>
                  </a:tcPr>
                </a:tc>
                <a:tc>
                  <a:txBody>
                    <a:bodyPr/>
                    <a:lstStyle/>
                    <a:p>
                      <a:pPr indent="0" lvl="0" marL="0" rtl="0" algn="l">
                        <a:spcBef>
                          <a:spcPts val="0"/>
                        </a:spcBef>
                        <a:spcAft>
                          <a:spcPts val="0"/>
                        </a:spcAft>
                        <a:buNone/>
                      </a:pPr>
                      <a:r>
                        <a:rPr b="1" lang="ru">
                          <a:solidFill>
                            <a:srgbClr val="20124D"/>
                          </a:solidFill>
                        </a:rPr>
                        <a:t>Запуск Linkedin, Wordpress, Facebook, YouTube, Twitter</a:t>
                      </a:r>
                      <a:endParaRPr b="1">
                        <a:solidFill>
                          <a:srgbClr val="20124D"/>
                        </a:solidFill>
                      </a:endParaRPr>
                    </a:p>
                  </a:txBody>
                  <a:tcPr marT="91425" marB="91425" marR="91425" marL="91425">
                    <a:solidFill>
                      <a:srgbClr val="D9D2E9"/>
                    </a:solidFill>
                  </a:tcPr>
                </a:tc>
              </a:tr>
              <a:tr h="402375">
                <a:tc>
                  <a:txBody>
                    <a:bodyPr/>
                    <a:lstStyle/>
                    <a:p>
                      <a:pPr indent="0" lvl="0" marL="0" rtl="0" algn="ctr">
                        <a:spcBef>
                          <a:spcPts val="0"/>
                        </a:spcBef>
                        <a:spcAft>
                          <a:spcPts val="0"/>
                        </a:spcAft>
                        <a:buNone/>
                      </a:pPr>
                      <a:r>
                        <a:rPr b="1" lang="ru">
                          <a:solidFill>
                            <a:srgbClr val="20124D"/>
                          </a:solidFill>
                        </a:rPr>
                        <a:t>2011</a:t>
                      </a:r>
                      <a:endParaRPr b="1">
                        <a:solidFill>
                          <a:srgbClr val="20124D"/>
                        </a:solidFill>
                      </a:endParaRPr>
                    </a:p>
                  </a:txBody>
                  <a:tcPr marT="91425" marB="91425" marR="91425" marL="91425">
                    <a:solidFill>
                      <a:srgbClr val="D9D2E9"/>
                    </a:solidFill>
                  </a:tcPr>
                </a:tc>
                <a:tc>
                  <a:txBody>
                    <a:bodyPr/>
                    <a:lstStyle/>
                    <a:p>
                      <a:pPr indent="0" lvl="0" marL="0" rtl="0" algn="l">
                        <a:spcBef>
                          <a:spcPts val="0"/>
                        </a:spcBef>
                        <a:spcAft>
                          <a:spcPts val="0"/>
                        </a:spcAft>
                        <a:buNone/>
                      </a:pPr>
                      <a:r>
                        <a:rPr b="1" lang="ru">
                          <a:solidFill>
                            <a:srgbClr val="20124D"/>
                          </a:solidFill>
                        </a:rPr>
                        <a:t>Серед молоді використання інтернету перевищує частку телеглядачів</a:t>
                      </a:r>
                      <a:endParaRPr b="1">
                        <a:solidFill>
                          <a:srgbClr val="20124D"/>
                        </a:solidFill>
                      </a:endParaRPr>
                    </a:p>
                  </a:txBody>
                  <a:tcPr marT="91425" marB="91425" marR="91425" marL="91425">
                    <a:solidFill>
                      <a:srgbClr val="D9D2E9"/>
                    </a:solidFill>
                  </a:tcPr>
                </a:tc>
              </a:tr>
              <a:tr h="396200">
                <a:tc>
                  <a:txBody>
                    <a:bodyPr/>
                    <a:lstStyle/>
                    <a:p>
                      <a:pPr indent="0" lvl="0" marL="0" rtl="0" algn="ctr">
                        <a:spcBef>
                          <a:spcPts val="0"/>
                        </a:spcBef>
                        <a:spcAft>
                          <a:spcPts val="0"/>
                        </a:spcAft>
                        <a:buNone/>
                      </a:pPr>
                      <a:r>
                        <a:rPr b="1" lang="ru">
                          <a:solidFill>
                            <a:srgbClr val="20124D"/>
                          </a:solidFill>
                        </a:rPr>
                        <a:t>2014</a:t>
                      </a:r>
                      <a:endParaRPr b="1">
                        <a:solidFill>
                          <a:srgbClr val="20124D"/>
                        </a:solidFill>
                      </a:endParaRPr>
                    </a:p>
                  </a:txBody>
                  <a:tcPr marT="91425" marB="91425" marR="91425" marL="91425">
                    <a:solidFill>
                      <a:srgbClr val="D9D2E9"/>
                    </a:solidFill>
                  </a:tcPr>
                </a:tc>
                <a:tc>
                  <a:txBody>
                    <a:bodyPr/>
                    <a:lstStyle/>
                    <a:p>
                      <a:pPr indent="0" lvl="0" marL="0" rtl="0" algn="l">
                        <a:spcBef>
                          <a:spcPts val="0"/>
                        </a:spcBef>
                        <a:spcAft>
                          <a:spcPts val="0"/>
                        </a:spcAft>
                        <a:buNone/>
                      </a:pPr>
                      <a:r>
                        <a:rPr b="1" lang="ru">
                          <a:solidFill>
                            <a:srgbClr val="20124D"/>
                          </a:solidFill>
                        </a:rPr>
                        <a:t>Мобільний трафік перевищує трафік через стаціонарні ПК</a:t>
                      </a:r>
                      <a:endParaRPr b="1">
                        <a:solidFill>
                          <a:srgbClr val="20124D"/>
                        </a:solidFill>
                      </a:endParaRPr>
                    </a:p>
                  </a:txBody>
                  <a:tcPr marT="91425" marB="91425" marR="91425" marL="91425">
                    <a:solidFill>
                      <a:srgbClr val="D9D2E9"/>
                    </a:solidFill>
                  </a:tcPr>
                </a:tc>
              </a:tr>
              <a:tr h="396200">
                <a:tc>
                  <a:txBody>
                    <a:bodyPr/>
                    <a:lstStyle/>
                    <a:p>
                      <a:pPr indent="0" lvl="0" marL="0" rtl="0" algn="ctr">
                        <a:spcBef>
                          <a:spcPts val="0"/>
                        </a:spcBef>
                        <a:spcAft>
                          <a:spcPts val="0"/>
                        </a:spcAft>
                        <a:buNone/>
                      </a:pPr>
                      <a:r>
                        <a:rPr b="1" lang="ru">
                          <a:solidFill>
                            <a:srgbClr val="20124D"/>
                          </a:solidFill>
                        </a:rPr>
                        <a:t>2015</a:t>
                      </a:r>
                      <a:endParaRPr b="1">
                        <a:solidFill>
                          <a:srgbClr val="20124D"/>
                        </a:solidFill>
                      </a:endParaRPr>
                    </a:p>
                  </a:txBody>
                  <a:tcPr marT="91425" marB="91425" marR="91425" marL="91425">
                    <a:lnB cap="flat" cmpd="sng" w="9525">
                      <a:solidFill>
                        <a:srgbClr val="20124D"/>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b="1" lang="ru">
                          <a:solidFill>
                            <a:srgbClr val="20124D"/>
                          </a:solidFill>
                        </a:rPr>
                        <a:t>Зростання контент маркетингу</a:t>
                      </a:r>
                      <a:endParaRPr b="1">
                        <a:solidFill>
                          <a:srgbClr val="20124D"/>
                        </a:solidFill>
                      </a:endParaRPr>
                    </a:p>
                  </a:txBody>
                  <a:tcPr marT="91425" marB="91425" marR="91425" marL="91425">
                    <a:lnB cap="flat" cmpd="sng" w="9525">
                      <a:solidFill>
                        <a:srgbClr val="20124D"/>
                      </a:solidFill>
                      <a:prstDash val="solid"/>
                      <a:round/>
                      <a:headEnd len="sm" w="sm" type="none"/>
                      <a:tailEnd len="sm" w="sm" type="none"/>
                    </a:lnB>
                    <a:solidFill>
                      <a:srgbClr val="D9D2E9"/>
                    </a:solidFill>
                  </a:tcPr>
                </a:tc>
              </a:tr>
            </a:tbl>
          </a:graphicData>
        </a:graphic>
      </p:graphicFrame>
      <p:cxnSp>
        <p:nvCxnSpPr>
          <p:cNvPr id="306" name="Google Shape;306;p17"/>
          <p:cNvCxnSpPr/>
          <p:nvPr/>
        </p:nvCxnSpPr>
        <p:spPr>
          <a:xfrm flipH="1" rot="10800000">
            <a:off x="2425" y="616625"/>
            <a:ext cx="9141300" cy="12300"/>
          </a:xfrm>
          <a:prstGeom prst="straightConnector1">
            <a:avLst/>
          </a:prstGeom>
          <a:noFill/>
          <a:ln cap="flat" cmpd="sng" w="9525">
            <a:solidFill>
              <a:srgbClr val="20124D"/>
            </a:solidFill>
            <a:prstDash val="solid"/>
            <a:round/>
            <a:headEnd len="med" w="med" type="none"/>
            <a:tailEnd len="med" w="med"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18"/>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800"/>
              </a:spcBef>
              <a:spcAft>
                <a:spcPts val="0"/>
              </a:spcAft>
              <a:buNone/>
            </a:pPr>
            <a:r>
              <a:rPr lang="ru" sz="2400">
                <a:solidFill>
                  <a:schemeClr val="lt1"/>
                </a:solidFill>
                <a:latin typeface="Arial"/>
                <a:ea typeface="Arial"/>
                <a:cs typeface="Arial"/>
                <a:sym typeface="Arial"/>
              </a:rPr>
              <a:t>Канали digital маркетингу</a:t>
            </a:r>
            <a:endParaRPr b="0"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312" name="Google Shape;312;p18"/>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pic>
        <p:nvPicPr>
          <p:cNvPr id="313" name="Google Shape;313;p18"/>
          <p:cNvPicPr preferRelativeResize="0"/>
          <p:nvPr/>
        </p:nvPicPr>
        <p:blipFill>
          <a:blip r:embed="rId3">
            <a:alphaModFix/>
          </a:blip>
          <a:stretch>
            <a:fillRect/>
          </a:stretch>
        </p:blipFill>
        <p:spPr>
          <a:xfrm>
            <a:off x="5219150" y="1181200"/>
            <a:ext cx="3581450" cy="3128625"/>
          </a:xfrm>
          <a:prstGeom prst="rect">
            <a:avLst/>
          </a:prstGeom>
          <a:noFill/>
          <a:ln>
            <a:noFill/>
          </a:ln>
        </p:spPr>
      </p:pic>
      <p:sp>
        <p:nvSpPr>
          <p:cNvPr id="314" name="Google Shape;314;p18"/>
          <p:cNvSpPr txBox="1"/>
          <p:nvPr/>
        </p:nvSpPr>
        <p:spPr>
          <a:xfrm>
            <a:off x="587450" y="1327450"/>
            <a:ext cx="4631700" cy="3894300"/>
          </a:xfrm>
          <a:prstGeom prst="rect">
            <a:avLst/>
          </a:prstGeom>
          <a:noFill/>
          <a:ln>
            <a:noFill/>
          </a:ln>
        </p:spPr>
        <p:txBody>
          <a:bodyPr anchorCtr="0" anchor="t" bIns="91425" lIns="91425" spcFirstLastPara="1" rIns="91425" wrap="square" tIns="91425">
            <a:spAutoFit/>
          </a:bodyPr>
          <a:lstStyle/>
          <a:p>
            <a:pPr indent="-330200" lvl="0" marL="457200" rtl="0" algn="l">
              <a:lnSpc>
                <a:spcPct val="150000"/>
              </a:lnSpc>
              <a:spcBef>
                <a:spcPts val="4200"/>
              </a:spcBef>
              <a:spcAft>
                <a:spcPts val="0"/>
              </a:spcAft>
              <a:buClr>
                <a:srgbClr val="333333"/>
              </a:buClr>
              <a:buSzPts val="1600"/>
              <a:buChar char="❏"/>
            </a:pPr>
            <a:r>
              <a:rPr lang="ru" sz="1600">
                <a:solidFill>
                  <a:srgbClr val="333333"/>
                </a:solidFill>
              </a:rPr>
              <a:t>соціальні мережі;</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lang="ru" sz="1600">
                <a:solidFill>
                  <a:srgbClr val="333333"/>
                </a:solidFill>
              </a:rPr>
              <a:t>вебсайт;</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lang="ru" sz="1600">
                <a:solidFill>
                  <a:srgbClr val="333333"/>
                </a:solidFill>
              </a:rPr>
              <a:t>мобільні застосунки;</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lang="ru" sz="1600">
                <a:solidFill>
                  <a:srgbClr val="333333"/>
                </a:solidFill>
              </a:rPr>
              <a:t>цифрове телебачення;</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lang="ru" sz="1600">
                <a:solidFill>
                  <a:srgbClr val="333333"/>
                </a:solidFill>
              </a:rPr>
              <a:t>інтерактивні екрани;</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lang="ru" sz="1600">
                <a:solidFill>
                  <a:srgbClr val="333333"/>
                </a:solidFill>
              </a:rPr>
              <a:t>digital - гаджети;</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lang="ru" sz="1600">
                <a:solidFill>
                  <a:srgbClr val="333333"/>
                </a:solidFill>
              </a:rPr>
              <a:t>POS-термінали;</a:t>
            </a:r>
            <a:endParaRPr sz="1600">
              <a:solidFill>
                <a:srgbClr val="333333"/>
              </a:solidFill>
            </a:endParaRPr>
          </a:p>
          <a:p>
            <a:pPr indent="-330200" lvl="0" marL="457200" rtl="0" algn="l">
              <a:lnSpc>
                <a:spcPct val="150000"/>
              </a:lnSpc>
              <a:spcBef>
                <a:spcPts val="0"/>
              </a:spcBef>
              <a:spcAft>
                <a:spcPts val="0"/>
              </a:spcAft>
              <a:buClr>
                <a:srgbClr val="333333"/>
              </a:buClr>
              <a:buSzPts val="1600"/>
              <a:buChar char="❏"/>
            </a:pPr>
            <a:r>
              <a:rPr lang="ru" sz="1600">
                <a:solidFill>
                  <a:srgbClr val="333333"/>
                </a:solidFill>
              </a:rPr>
              <a:t>PlayStation, XBox та інші ігрові консолі.</a:t>
            </a:r>
            <a:endParaRPr sz="1600">
              <a:solidFill>
                <a:srgbClr val="333333"/>
              </a:solidFill>
            </a:endParaRPr>
          </a:p>
          <a:p>
            <a:pPr indent="0" lvl="0" marL="0" rtl="0" algn="l">
              <a:spcBef>
                <a:spcPts val="4200"/>
              </a:spcBef>
              <a:spcAft>
                <a:spcPts val="0"/>
              </a:spcAft>
              <a:buNone/>
            </a:pPr>
            <a:r>
              <a:t/>
            </a:r>
            <a:endParaRPr>
              <a:latin typeface="Nunito"/>
              <a:ea typeface="Nunito"/>
              <a:cs typeface="Nunito"/>
              <a:sym typeface="Nuni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19"/>
          <p:cNvSpPr txBox="1"/>
          <p:nvPr/>
        </p:nvSpPr>
        <p:spPr>
          <a:xfrm>
            <a:off x="538725" y="445350"/>
            <a:ext cx="6087300" cy="42528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Цифровий маркетинг — це дійсно велика різноманітність точок дотику цільової аудиторії з брендом і його контентом. </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Але важливо розуміти, що кожна з них має свої переваги й недоліки. І не всі вони універсальні. Щось краще працює для B2B-сегмента, а щось — для B2C. Десь найефективніше рішення — запустити комплексне SEO-просування. А десь — контекстну рекламу або email - розсилку.</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Зовсім необов'язково використовувати відразу всі доступні канали діджитал маркетингу. Якраз навпаки, іноді краще скоротити їхню кількість до двох-трьох, уникнувши невиправданої перевитрати бюджету.</a:t>
            </a:r>
            <a:endParaRPr sz="1600">
              <a:solidFill>
                <a:srgbClr val="333333"/>
              </a:solidFill>
            </a:endParaRPr>
          </a:p>
          <a:p>
            <a:pPr indent="0" lvl="0" marL="0" rtl="0" algn="just">
              <a:lnSpc>
                <a:spcPct val="115000"/>
              </a:lnSpc>
              <a:spcBef>
                <a:spcPts val="1100"/>
              </a:spcBef>
              <a:spcAft>
                <a:spcPts val="1100"/>
              </a:spcAft>
              <a:buNone/>
            </a:pPr>
            <a:r>
              <a:rPr lang="ru" sz="1600">
                <a:solidFill>
                  <a:srgbClr val="333333"/>
                </a:solidFill>
              </a:rPr>
              <a:t>Основну роль у виборі підхожого каналу відіграє комунікаційна стратегія компанії.</a:t>
            </a:r>
            <a:endParaRPr sz="1600">
              <a:solidFill>
                <a:srgbClr val="333333"/>
              </a:solidFill>
            </a:endParaRPr>
          </a:p>
        </p:txBody>
      </p:sp>
      <p:pic>
        <p:nvPicPr>
          <p:cNvPr id="320" name="Google Shape;320;p19"/>
          <p:cNvPicPr preferRelativeResize="0"/>
          <p:nvPr/>
        </p:nvPicPr>
        <p:blipFill>
          <a:blip r:embed="rId3">
            <a:alphaModFix/>
          </a:blip>
          <a:stretch>
            <a:fillRect/>
          </a:stretch>
        </p:blipFill>
        <p:spPr>
          <a:xfrm>
            <a:off x="6821129" y="0"/>
            <a:ext cx="2322871"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20"/>
          <p:cNvSpPr txBox="1"/>
          <p:nvPr>
            <p:ph idx="4294967295" type="title"/>
          </p:nvPr>
        </p:nvSpPr>
        <p:spPr>
          <a:xfrm>
            <a:off x="0" y="0"/>
            <a:ext cx="9144000" cy="616800"/>
          </a:xfrm>
          <a:prstGeom prst="rect">
            <a:avLst/>
          </a:prstGeom>
          <a:solidFill>
            <a:srgbClr val="B4A7D6"/>
          </a:solidFill>
        </p:spPr>
        <p:txBody>
          <a:bodyPr anchorCtr="0" anchor="t" bIns="91425" lIns="91425" spcFirstLastPara="1" rIns="91425" wrap="square" tIns="91425">
            <a:normAutofit fontScale="90000"/>
          </a:bodyPr>
          <a:lstStyle/>
          <a:p>
            <a:pPr indent="0" lvl="0" marL="0" rtl="0" algn="ctr">
              <a:lnSpc>
                <a:spcPct val="125000"/>
              </a:lnSpc>
              <a:spcBef>
                <a:spcPts val="1400"/>
              </a:spcBef>
              <a:spcAft>
                <a:spcPts val="0"/>
              </a:spcAft>
              <a:buNone/>
            </a:pPr>
            <a:r>
              <a:rPr lang="ru" sz="2400">
                <a:solidFill>
                  <a:schemeClr val="lt1"/>
                </a:solidFill>
                <a:latin typeface="Arial"/>
                <a:ea typeface="Arial"/>
                <a:cs typeface="Arial"/>
                <a:sym typeface="Arial"/>
              </a:rPr>
              <a:t>SEO маркетинг</a:t>
            </a:r>
            <a:endParaRPr b="0" sz="2400">
              <a:solidFill>
                <a:schemeClr val="lt1"/>
              </a:solidFill>
              <a:latin typeface="Arial"/>
              <a:ea typeface="Arial"/>
              <a:cs typeface="Arial"/>
              <a:sym typeface="Arial"/>
            </a:endParaRPr>
          </a:p>
          <a:p>
            <a:pPr indent="0" lvl="0" marL="0" rtl="0" algn="ctr">
              <a:lnSpc>
                <a:spcPct val="125000"/>
              </a:lnSpc>
              <a:spcBef>
                <a:spcPts val="1800"/>
              </a:spcBef>
              <a:spcAft>
                <a:spcPts val="0"/>
              </a:spcAft>
              <a:buNone/>
            </a:pPr>
            <a:r>
              <a:t/>
            </a:r>
            <a:endParaRPr sz="2477">
              <a:solidFill>
                <a:schemeClr val="lt1"/>
              </a:solidFill>
              <a:latin typeface="Arial"/>
              <a:ea typeface="Arial"/>
              <a:cs typeface="Arial"/>
              <a:sym typeface="Arial"/>
            </a:endParaRPr>
          </a:p>
          <a:p>
            <a:pPr indent="0" lvl="0" marL="0" rtl="0" algn="ctr">
              <a:spcBef>
                <a:spcPts val="400"/>
              </a:spcBef>
              <a:spcAft>
                <a:spcPts val="0"/>
              </a:spcAft>
              <a:buNone/>
            </a:pPr>
            <a:r>
              <a:t/>
            </a:r>
            <a:endParaRPr/>
          </a:p>
        </p:txBody>
      </p:sp>
      <p:cxnSp>
        <p:nvCxnSpPr>
          <p:cNvPr id="326" name="Google Shape;326;p20"/>
          <p:cNvCxnSpPr/>
          <p:nvPr/>
        </p:nvCxnSpPr>
        <p:spPr>
          <a:xfrm>
            <a:off x="2425" y="628925"/>
            <a:ext cx="9141300" cy="0"/>
          </a:xfrm>
          <a:prstGeom prst="straightConnector1">
            <a:avLst/>
          </a:prstGeom>
          <a:noFill/>
          <a:ln cap="flat" cmpd="sng" w="9525">
            <a:solidFill>
              <a:srgbClr val="20124D"/>
            </a:solidFill>
            <a:prstDash val="solid"/>
            <a:round/>
            <a:headEnd len="med" w="med" type="none"/>
            <a:tailEnd len="med" w="med" type="none"/>
          </a:ln>
        </p:spPr>
      </p:cxnSp>
      <p:sp>
        <p:nvSpPr>
          <p:cNvPr id="327" name="Google Shape;327;p20"/>
          <p:cNvSpPr txBox="1"/>
          <p:nvPr/>
        </p:nvSpPr>
        <p:spPr>
          <a:xfrm>
            <a:off x="575275" y="1059575"/>
            <a:ext cx="4668300" cy="52446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1100"/>
              </a:spcBef>
              <a:spcAft>
                <a:spcPts val="0"/>
              </a:spcAft>
              <a:buNone/>
            </a:pPr>
            <a:r>
              <a:rPr lang="ru" sz="1600">
                <a:solidFill>
                  <a:srgbClr val="333333"/>
                </a:solidFill>
              </a:rPr>
              <a:t>Пошукова оптимізація, або SEO, є технічно маркетинговим інструментом, а не самостійною формою маркетингу. </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Вважається, що сучасне SEO – це мистецтво та наука про те, як зробити вебсторінки привабливими для пошукових систем.</a:t>
            </a:r>
            <a:endParaRPr sz="1600">
              <a:solidFill>
                <a:srgbClr val="333333"/>
              </a:solidFill>
            </a:endParaRPr>
          </a:p>
          <a:p>
            <a:pPr indent="0" lvl="0" marL="0" rtl="0" algn="just">
              <a:lnSpc>
                <a:spcPct val="115000"/>
              </a:lnSpc>
              <a:spcBef>
                <a:spcPts val="1100"/>
              </a:spcBef>
              <a:spcAft>
                <a:spcPts val="0"/>
              </a:spcAft>
              <a:buNone/>
            </a:pPr>
            <a:r>
              <a:rPr lang="ru" sz="1600">
                <a:solidFill>
                  <a:srgbClr val="333333"/>
                </a:solidFill>
              </a:rPr>
              <a:t>«Мистецтво та наука» у SEO – ось найважливіше. SEO – це наука, тому що процес вимагає аналізу та оцінки різних факторів, що сприяють досягненню максимального рейтингу</a:t>
            </a:r>
            <a:r>
              <a:rPr lang="ru" sz="1300">
                <a:solidFill>
                  <a:srgbClr val="333333"/>
                </a:solidFill>
              </a:rPr>
              <a:t>.</a:t>
            </a:r>
            <a:endParaRPr sz="1300">
              <a:solidFill>
                <a:srgbClr val="333333"/>
              </a:solidFill>
            </a:endParaRPr>
          </a:p>
          <a:p>
            <a:pPr indent="0" lvl="0" marL="0" rtl="0" algn="l">
              <a:lnSpc>
                <a:spcPct val="150000"/>
              </a:lnSpc>
              <a:spcBef>
                <a:spcPts val="4200"/>
              </a:spcBef>
              <a:spcAft>
                <a:spcPts val="0"/>
              </a:spcAft>
              <a:buNone/>
            </a:pPr>
            <a:r>
              <a:t/>
            </a:r>
            <a:endParaRPr sz="1600">
              <a:solidFill>
                <a:srgbClr val="333333"/>
              </a:solidFill>
            </a:endParaRPr>
          </a:p>
          <a:p>
            <a:pPr indent="0" lvl="0" marL="0" rtl="0" algn="l">
              <a:spcBef>
                <a:spcPts val="4200"/>
              </a:spcBef>
              <a:spcAft>
                <a:spcPts val="0"/>
              </a:spcAft>
              <a:buNone/>
            </a:pPr>
            <a:r>
              <a:t/>
            </a:r>
            <a:endParaRPr>
              <a:latin typeface="Nunito"/>
              <a:ea typeface="Nunito"/>
              <a:cs typeface="Nunito"/>
              <a:sym typeface="Nunito"/>
            </a:endParaRPr>
          </a:p>
        </p:txBody>
      </p:sp>
      <p:pic>
        <p:nvPicPr>
          <p:cNvPr id="328" name="Google Shape;328;p20"/>
          <p:cNvPicPr preferRelativeResize="0"/>
          <p:nvPr/>
        </p:nvPicPr>
        <p:blipFill>
          <a:blip r:embed="rId3">
            <a:alphaModFix/>
          </a:blip>
          <a:stretch>
            <a:fillRect/>
          </a:stretch>
        </p:blipFill>
        <p:spPr>
          <a:xfrm>
            <a:off x="5383750" y="1059575"/>
            <a:ext cx="3620050" cy="302434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21"/>
          <p:cNvSpPr txBox="1"/>
          <p:nvPr/>
        </p:nvSpPr>
        <p:spPr>
          <a:xfrm>
            <a:off x="489975" y="657000"/>
            <a:ext cx="4534200" cy="38295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0"/>
              </a:spcAft>
              <a:buNone/>
            </a:pPr>
            <a:r>
              <a:rPr lang="ru" sz="1600">
                <a:solidFill>
                  <a:srgbClr val="333333"/>
                </a:solidFill>
              </a:rPr>
              <a:t>Сьогодні найважливішими елементами, які слід враховувати під час оптимізації сайту, є:</a:t>
            </a:r>
            <a:endParaRPr sz="1600">
              <a:solidFill>
                <a:srgbClr val="333333"/>
              </a:solidFill>
            </a:endParaRPr>
          </a:p>
          <a:p>
            <a:pPr indent="0" lvl="0" marL="0" rtl="0" algn="just">
              <a:lnSpc>
                <a:spcPct val="115000"/>
              </a:lnSpc>
              <a:spcBef>
                <a:spcPts val="0"/>
              </a:spcBef>
              <a:spcAft>
                <a:spcPts val="0"/>
              </a:spcAft>
              <a:buNone/>
            </a:pPr>
            <a:r>
              <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якість контенту;</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рівень залучення користувачів;</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мобільність;</a:t>
            </a:r>
            <a:endParaRPr sz="1600">
              <a:solidFill>
                <a:srgbClr val="333333"/>
              </a:solidFill>
            </a:endParaRPr>
          </a:p>
          <a:p>
            <a:pPr indent="-330200" lvl="0" marL="457200" rtl="0" algn="l">
              <a:lnSpc>
                <a:spcPct val="115000"/>
              </a:lnSpc>
              <a:spcBef>
                <a:spcPts val="0"/>
              </a:spcBef>
              <a:spcAft>
                <a:spcPts val="0"/>
              </a:spcAft>
              <a:buClr>
                <a:srgbClr val="333333"/>
              </a:buClr>
              <a:buSzPts val="1600"/>
              <a:buChar char="❏"/>
            </a:pPr>
            <a:r>
              <a:rPr lang="ru" sz="1600">
                <a:solidFill>
                  <a:srgbClr val="333333"/>
                </a:solidFill>
              </a:rPr>
              <a:t>кількість та якість зовнішніх посилань.</a:t>
            </a:r>
            <a:endParaRPr sz="1600">
              <a:solidFill>
                <a:srgbClr val="333333"/>
              </a:solidFill>
            </a:endParaRPr>
          </a:p>
          <a:p>
            <a:pPr indent="0" lvl="0" marL="457200" rtl="0" algn="l">
              <a:lnSpc>
                <a:spcPct val="115000"/>
              </a:lnSpc>
              <a:spcBef>
                <a:spcPts val="0"/>
              </a:spcBef>
              <a:spcAft>
                <a:spcPts val="0"/>
              </a:spcAft>
              <a:buNone/>
            </a:pPr>
            <a:r>
              <a:t/>
            </a:r>
            <a:endParaRPr sz="1600">
              <a:solidFill>
                <a:srgbClr val="333333"/>
              </a:solidFill>
            </a:endParaRPr>
          </a:p>
          <a:p>
            <a:pPr indent="0" lvl="0" marL="0" rtl="0" algn="just">
              <a:lnSpc>
                <a:spcPct val="115000"/>
              </a:lnSpc>
              <a:spcBef>
                <a:spcPts val="0"/>
              </a:spcBef>
              <a:spcAft>
                <a:spcPts val="0"/>
              </a:spcAft>
              <a:buNone/>
            </a:pPr>
            <a:r>
              <a:rPr lang="ru" sz="1600">
                <a:solidFill>
                  <a:srgbClr val="333333"/>
                </a:solidFill>
              </a:rPr>
              <a:t>Складність SEO-маркетингу полягає в тому, що Google часто оновлює свої алгоритми, тому необхідно уважно стежити за всіма показниками сайту та вносити відповідні корективи до своєї стратегії.</a:t>
            </a:r>
            <a:endParaRPr sz="1600">
              <a:solidFill>
                <a:srgbClr val="333333"/>
              </a:solidFill>
            </a:endParaRPr>
          </a:p>
        </p:txBody>
      </p:sp>
      <p:pic>
        <p:nvPicPr>
          <p:cNvPr id="334" name="Google Shape;334;p21"/>
          <p:cNvPicPr preferRelativeResize="0"/>
          <p:nvPr/>
        </p:nvPicPr>
        <p:blipFill>
          <a:blip r:embed="rId3">
            <a:alphaModFix/>
          </a:blip>
          <a:stretch>
            <a:fillRect/>
          </a:stretch>
        </p:blipFill>
        <p:spPr>
          <a:xfrm>
            <a:off x="5370675" y="1219200"/>
            <a:ext cx="3314700" cy="27051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